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League Spartan"/>
      <p:regular r:id="rId17"/>
      <p:bold r:id="rId18"/>
    </p:embeddedFont>
    <p:embeddedFont>
      <p:font typeface="Inter"/>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LeagueSpartan-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Inter-regular.fntdata"/><Relationship Id="rId6" Type="http://schemas.openxmlformats.org/officeDocument/2006/relationships/slide" Target="slides/slide1.xml"/><Relationship Id="rId18" Type="http://schemas.openxmlformats.org/officeDocument/2006/relationships/font" Target="fonts/LeagueSpartan-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454258523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454258523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454258523e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454258523e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4539b8a55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4539b8a55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4539b8a55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4539b8a55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4539b8a55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4539b8a55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4539b8a55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4539b8a55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4539b8a55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24539b8a55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4539b8a55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4539b8a55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4539b8a554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4539b8a55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8" name="Google Shape;1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 name="Google Shape;21;p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2" name="Google Shape;22;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 name="Google Shape;25;p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dk1"/>
              </a:buClr>
              <a:buSzPts val="1800"/>
              <a:buChar char="●"/>
              <a:defRPr>
                <a:solidFill>
                  <a:schemeClr val="dk1"/>
                </a:solidFill>
              </a:defRPr>
            </a:lvl1pPr>
            <a:lvl2pPr indent="-317500" lvl="1" marL="914400" algn="l">
              <a:lnSpc>
                <a:spcPct val="115000"/>
              </a:lnSpc>
              <a:spcBef>
                <a:spcPts val="0"/>
              </a:spcBef>
              <a:spcAft>
                <a:spcPts val="0"/>
              </a:spcAft>
              <a:buClr>
                <a:schemeClr val="dk1"/>
              </a:buClr>
              <a:buSzPts val="1400"/>
              <a:buChar char="○"/>
              <a:defRPr>
                <a:solidFill>
                  <a:schemeClr val="dk1"/>
                </a:solidFill>
              </a:defRPr>
            </a:lvl2pPr>
            <a:lvl3pPr indent="-317500" lvl="2" marL="1371600" algn="l">
              <a:lnSpc>
                <a:spcPct val="115000"/>
              </a:lnSpc>
              <a:spcBef>
                <a:spcPts val="0"/>
              </a:spcBef>
              <a:spcAft>
                <a:spcPts val="0"/>
              </a:spcAft>
              <a:buClr>
                <a:schemeClr val="dk1"/>
              </a:buClr>
              <a:buSzPts val="1400"/>
              <a:buChar char="■"/>
              <a:defRPr>
                <a:solidFill>
                  <a:schemeClr val="dk1"/>
                </a:solidFill>
              </a:defRPr>
            </a:lvl3pPr>
            <a:lvl4pPr indent="-317500" lvl="3" marL="1828800" algn="l">
              <a:lnSpc>
                <a:spcPct val="115000"/>
              </a:lnSpc>
              <a:spcBef>
                <a:spcPts val="0"/>
              </a:spcBef>
              <a:spcAft>
                <a:spcPts val="0"/>
              </a:spcAft>
              <a:buClr>
                <a:schemeClr val="dk1"/>
              </a:buClr>
              <a:buSzPts val="1400"/>
              <a:buChar char="●"/>
              <a:defRPr>
                <a:solidFill>
                  <a:schemeClr val="dk1"/>
                </a:solidFill>
              </a:defRPr>
            </a:lvl4pPr>
            <a:lvl5pPr indent="-317500" lvl="4" marL="2286000" algn="l">
              <a:lnSpc>
                <a:spcPct val="115000"/>
              </a:lnSpc>
              <a:spcBef>
                <a:spcPts val="0"/>
              </a:spcBef>
              <a:spcAft>
                <a:spcPts val="0"/>
              </a:spcAft>
              <a:buClr>
                <a:schemeClr val="dk1"/>
              </a:buClr>
              <a:buSzPts val="1400"/>
              <a:buChar char="○"/>
              <a:defRPr>
                <a:solidFill>
                  <a:schemeClr val="dk1"/>
                </a:solidFill>
              </a:defRPr>
            </a:lvl5pPr>
            <a:lvl6pPr indent="-317500" lvl="5" marL="2743200" algn="l">
              <a:lnSpc>
                <a:spcPct val="115000"/>
              </a:lnSpc>
              <a:spcBef>
                <a:spcPts val="0"/>
              </a:spcBef>
              <a:spcAft>
                <a:spcPts val="0"/>
              </a:spcAft>
              <a:buClr>
                <a:schemeClr val="dk1"/>
              </a:buClr>
              <a:buSzPts val="1400"/>
              <a:buChar char="■"/>
              <a:defRPr>
                <a:solidFill>
                  <a:schemeClr val="dk1"/>
                </a:solidFill>
              </a:defRPr>
            </a:lvl6pPr>
            <a:lvl7pPr indent="-317500" lvl="6" marL="3200400" algn="l">
              <a:lnSpc>
                <a:spcPct val="115000"/>
              </a:lnSpc>
              <a:spcBef>
                <a:spcPts val="0"/>
              </a:spcBef>
              <a:spcAft>
                <a:spcPts val="0"/>
              </a:spcAft>
              <a:buClr>
                <a:schemeClr val="dk1"/>
              </a:buClr>
              <a:buSzPts val="1400"/>
              <a:buChar char="●"/>
              <a:defRPr>
                <a:solidFill>
                  <a:schemeClr val="dk1"/>
                </a:solidFill>
              </a:defRPr>
            </a:lvl7pPr>
            <a:lvl8pPr indent="-317500" lvl="7" marL="3657600" algn="l">
              <a:lnSpc>
                <a:spcPct val="115000"/>
              </a:lnSpc>
              <a:spcBef>
                <a:spcPts val="0"/>
              </a:spcBef>
              <a:spcAft>
                <a:spcPts val="0"/>
              </a:spcAft>
              <a:buClr>
                <a:schemeClr val="dk1"/>
              </a:buClr>
              <a:buSzPts val="1400"/>
              <a:buChar char="○"/>
              <a:defRPr>
                <a:solidFill>
                  <a:schemeClr val="dk1"/>
                </a:solidFill>
              </a:defRPr>
            </a:lvl8pPr>
            <a:lvl9pPr indent="-317500" lvl="8" marL="4114800" algn="l">
              <a:lnSpc>
                <a:spcPct val="115000"/>
              </a:lnSpc>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lt2"/>
              </a:buClr>
              <a:buSzPts val="1800"/>
              <a:buFont typeface="Arial"/>
              <a:buChar char="●"/>
              <a:defRPr b="0" i="0" sz="1800" u="none" cap="none" strike="noStrike">
                <a:solidFill>
                  <a:schemeClr val="lt2"/>
                </a:solidFill>
                <a:latin typeface="Arial"/>
                <a:ea typeface="Arial"/>
                <a:cs typeface="Arial"/>
                <a:sym typeface="Arial"/>
              </a:defRPr>
            </a:lvl1pPr>
            <a:lvl2pPr indent="-317500" lvl="1" marL="914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2pPr>
            <a:lvl3pPr indent="-317500" lvl="2" marL="1371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3pPr>
            <a:lvl4pPr indent="-317500" lvl="3" marL="1828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4pPr>
            <a:lvl5pPr indent="-317500" lvl="4" marL="22860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5pPr>
            <a:lvl6pPr indent="-317500" lvl="5" marL="27432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6pPr>
            <a:lvl7pPr indent="-317500" lvl="6" marL="32004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7pPr>
            <a:lvl8pPr indent="-317500" lvl="7" marL="36576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8pPr>
            <a:lvl9pPr indent="-317500" lvl="8" marL="4114800" marR="0" rtl="0" algn="l">
              <a:lnSpc>
                <a:spcPct val="115000"/>
              </a:lnSpc>
              <a:spcBef>
                <a:spcPts val="0"/>
              </a:spcBef>
              <a:spcAft>
                <a:spcPts val="0"/>
              </a:spcAft>
              <a:buClr>
                <a:schemeClr val="lt2"/>
              </a:buClr>
              <a:buSzPts val="1400"/>
              <a:buFont typeface="Arial"/>
              <a:buChar char="■"/>
              <a:defRPr b="0" i="0" sz="1400" u="none" cap="none" strike="noStrike">
                <a:solidFill>
                  <a:schemeClr val="lt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2121"/>
        </a:soli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744575"/>
            <a:ext cx="8520600" cy="204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b="1" lang="en" sz="2700">
                <a:latin typeface="League Spartan"/>
                <a:ea typeface="League Spartan"/>
                <a:cs typeface="League Spartan"/>
                <a:sym typeface="League Spartan"/>
              </a:rPr>
              <a:t>Web Armour: Unleash the Power of Protection Against Online Threats!</a:t>
            </a:r>
            <a:endParaRPr b="1" sz="2700">
              <a:latin typeface="League Spartan"/>
              <a:ea typeface="League Spartan"/>
              <a:cs typeface="League Spartan"/>
              <a:sym typeface="League Spartan"/>
            </a:endParaRPr>
          </a:p>
        </p:txBody>
      </p:sp>
      <p:sp>
        <p:nvSpPr>
          <p:cNvPr id="55" name="Google Shape;55;p13"/>
          <p:cNvSpPr txBox="1"/>
          <p:nvPr>
            <p:ph idx="1" type="subTitle"/>
          </p:nvPr>
        </p:nvSpPr>
        <p:spPr>
          <a:xfrm>
            <a:off x="311700" y="2874350"/>
            <a:ext cx="8520600" cy="79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1400">
                <a:solidFill>
                  <a:srgbClr val="EFEFEF"/>
                </a:solidFill>
                <a:latin typeface="Inter"/>
                <a:ea typeface="Inter"/>
                <a:cs typeface="Inter"/>
                <a:sym typeface="Inter"/>
              </a:rPr>
              <a:t>A browser extension for enhanced security</a:t>
            </a:r>
            <a:endParaRPr sz="1400">
              <a:solidFill>
                <a:srgbClr val="EFEFEF"/>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2"/>
          <p:cNvSpPr txBox="1"/>
          <p:nvPr>
            <p:ph type="title"/>
          </p:nvPr>
        </p:nvSpPr>
        <p:spPr>
          <a:xfrm>
            <a:off x="213250" y="341200"/>
            <a:ext cx="5743500" cy="449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50"/>
              <a:t>Why Web Armour is the Best Choice for Online Security…</a:t>
            </a:r>
            <a:endParaRPr sz="2550"/>
          </a:p>
          <a:p>
            <a:pPr indent="0" lvl="0" marL="0" rtl="0" algn="l">
              <a:spcBef>
                <a:spcPts val="0"/>
              </a:spcBef>
              <a:spcAft>
                <a:spcPts val="0"/>
              </a:spcAft>
              <a:buNone/>
            </a:pPr>
            <a:r>
              <a:t/>
            </a:r>
            <a:endParaRPr/>
          </a:p>
          <a:p>
            <a:pPr indent="0" lvl="0" marL="0" rtl="0" algn="l">
              <a:spcBef>
                <a:spcPts val="0"/>
              </a:spcBef>
              <a:spcAft>
                <a:spcPts val="0"/>
              </a:spcAft>
              <a:buNone/>
            </a:pPr>
            <a:r>
              <a:rPr lang="en" sz="1550">
                <a:solidFill>
                  <a:schemeClr val="accent2"/>
                </a:solidFill>
              </a:rPr>
              <a:t>Web Armour offers comprehensive protection against online threats, including phishing scams, weak passwords, and malware.</a:t>
            </a:r>
            <a:endParaRPr sz="1550">
              <a:solidFill>
                <a:schemeClr val="accent2"/>
              </a:solidFill>
            </a:endParaRPr>
          </a:p>
          <a:p>
            <a:pPr indent="0" lvl="0" marL="0" rtl="0" algn="l">
              <a:spcBef>
                <a:spcPts val="0"/>
              </a:spcBef>
              <a:spcAft>
                <a:spcPts val="0"/>
              </a:spcAft>
              <a:buNone/>
            </a:pPr>
            <a:r>
              <a:t/>
            </a:r>
            <a:endParaRPr sz="1600"/>
          </a:p>
          <a:p>
            <a:pPr indent="0" lvl="0" marL="0" rtl="0" algn="l">
              <a:spcBef>
                <a:spcPts val="0"/>
              </a:spcBef>
              <a:spcAft>
                <a:spcPts val="0"/>
              </a:spcAft>
              <a:buNone/>
            </a:pPr>
            <a:r>
              <a:rPr lang="en" sz="2300">
                <a:latin typeface="League Spartan"/>
                <a:ea typeface="League Spartan"/>
                <a:cs typeface="League Spartan"/>
                <a:sym typeface="League Spartan"/>
              </a:rPr>
              <a:t>Integration with Browsers</a:t>
            </a:r>
            <a:endParaRPr sz="2300">
              <a:latin typeface="League Spartan"/>
              <a:ea typeface="League Spartan"/>
              <a:cs typeface="League Spartan"/>
              <a:sym typeface="League Spartan"/>
            </a:endParaRPr>
          </a:p>
          <a:p>
            <a:pPr indent="0" lvl="0" marL="0" rtl="0" algn="l">
              <a:spcBef>
                <a:spcPts val="0"/>
              </a:spcBef>
              <a:spcAft>
                <a:spcPts val="0"/>
              </a:spcAft>
              <a:buNone/>
            </a:pPr>
            <a:r>
              <a:t/>
            </a:r>
            <a:endParaRPr b="1" sz="1550">
              <a:solidFill>
                <a:schemeClr val="accent2"/>
              </a:solidFill>
              <a:latin typeface="League Spartan"/>
              <a:ea typeface="League Spartan"/>
              <a:cs typeface="League Spartan"/>
              <a:sym typeface="League Spartan"/>
            </a:endParaRPr>
          </a:p>
          <a:p>
            <a:pPr indent="-327025" lvl="0" marL="457200" rtl="0" algn="l">
              <a:spcBef>
                <a:spcPts val="0"/>
              </a:spcBef>
              <a:spcAft>
                <a:spcPts val="0"/>
              </a:spcAft>
              <a:buClr>
                <a:schemeClr val="accent2"/>
              </a:buClr>
              <a:buSzPts val="1550"/>
              <a:buFont typeface="Inter"/>
              <a:buChar char="●"/>
            </a:pPr>
            <a:r>
              <a:rPr lang="en" sz="1550">
                <a:solidFill>
                  <a:schemeClr val="accent2"/>
                </a:solidFill>
                <a:latin typeface="Inter"/>
                <a:ea typeface="Inter"/>
                <a:cs typeface="Inter"/>
                <a:sym typeface="Inter"/>
              </a:rPr>
              <a:t>Seamless integration with popular web browsers</a:t>
            </a:r>
            <a:endParaRPr sz="1550">
              <a:solidFill>
                <a:schemeClr val="accent2"/>
              </a:solidFill>
              <a:latin typeface="Inter"/>
              <a:ea typeface="Inter"/>
              <a:cs typeface="Inter"/>
              <a:sym typeface="Inter"/>
            </a:endParaRPr>
          </a:p>
          <a:p>
            <a:pPr indent="-327025" lvl="0" marL="457200" rtl="0" algn="l">
              <a:spcBef>
                <a:spcPts val="0"/>
              </a:spcBef>
              <a:spcAft>
                <a:spcPts val="0"/>
              </a:spcAft>
              <a:buClr>
                <a:schemeClr val="accent2"/>
              </a:buClr>
              <a:buSzPts val="1550"/>
              <a:buFont typeface="Inter"/>
              <a:buChar char="●"/>
            </a:pPr>
            <a:r>
              <a:rPr lang="en" sz="1550">
                <a:solidFill>
                  <a:schemeClr val="accent2"/>
                </a:solidFill>
                <a:latin typeface="Inter"/>
                <a:ea typeface="Inter"/>
                <a:cs typeface="Inter"/>
                <a:sym typeface="Inter"/>
              </a:rPr>
              <a:t>Available for Chrome, Firefox, and Safari</a:t>
            </a:r>
            <a:endParaRPr sz="1550">
              <a:solidFill>
                <a:schemeClr val="accent2"/>
              </a:solidFill>
              <a:latin typeface="Inter"/>
              <a:ea typeface="Inter"/>
              <a:cs typeface="Inter"/>
              <a:sym typeface="Inter"/>
            </a:endParaRPr>
          </a:p>
          <a:p>
            <a:pPr indent="-327025" lvl="0" marL="457200" rtl="0" algn="l">
              <a:spcBef>
                <a:spcPts val="0"/>
              </a:spcBef>
              <a:spcAft>
                <a:spcPts val="0"/>
              </a:spcAft>
              <a:buClr>
                <a:schemeClr val="accent2"/>
              </a:buClr>
              <a:buSzPts val="1550"/>
              <a:buFont typeface="Inter"/>
              <a:buChar char="●"/>
            </a:pPr>
            <a:r>
              <a:rPr lang="en" sz="1550">
                <a:solidFill>
                  <a:schemeClr val="accent2"/>
                </a:solidFill>
                <a:latin typeface="Inter"/>
                <a:ea typeface="Inter"/>
                <a:cs typeface="Inter"/>
                <a:sym typeface="Inter"/>
              </a:rPr>
              <a:t>Instantly access Web Armour's features</a:t>
            </a:r>
            <a:endParaRPr sz="1550">
              <a:solidFill>
                <a:schemeClr val="accent2"/>
              </a:solidFill>
              <a:latin typeface="Inter"/>
              <a:ea typeface="Inter"/>
              <a:cs typeface="Inter"/>
              <a:sym typeface="Inter"/>
            </a:endParaRPr>
          </a:p>
          <a:p>
            <a:pPr indent="-327025" lvl="0" marL="457200" rtl="0" algn="l">
              <a:spcBef>
                <a:spcPts val="0"/>
              </a:spcBef>
              <a:spcAft>
                <a:spcPts val="0"/>
              </a:spcAft>
              <a:buClr>
                <a:schemeClr val="accent2"/>
              </a:buClr>
              <a:buSzPts val="1550"/>
              <a:buFont typeface="Inter"/>
              <a:buChar char="●"/>
            </a:pPr>
            <a:r>
              <a:rPr lang="en" sz="1550">
                <a:solidFill>
                  <a:schemeClr val="accent2"/>
                </a:solidFill>
                <a:latin typeface="Inter"/>
                <a:ea typeface="Inter"/>
                <a:cs typeface="Inter"/>
                <a:sym typeface="Inter"/>
              </a:rPr>
              <a:t>Web Armour works across multiple platforms</a:t>
            </a:r>
            <a:endParaRPr b="1" sz="1550">
              <a:solidFill>
                <a:schemeClr val="accent2"/>
              </a:solidFill>
              <a:latin typeface="League Spartan"/>
              <a:ea typeface="League Spartan"/>
              <a:cs typeface="League Spartan"/>
              <a:sym typeface="League Spartan"/>
            </a:endParaRPr>
          </a:p>
        </p:txBody>
      </p:sp>
      <p:grpSp>
        <p:nvGrpSpPr>
          <p:cNvPr id="108" name="Google Shape;108;p22"/>
          <p:cNvGrpSpPr/>
          <p:nvPr/>
        </p:nvGrpSpPr>
        <p:grpSpPr>
          <a:xfrm>
            <a:off x="5714872" y="822956"/>
            <a:ext cx="3167621" cy="3009099"/>
            <a:chOff x="2874288" y="1572950"/>
            <a:chExt cx="3360871" cy="2758870"/>
          </a:xfrm>
        </p:grpSpPr>
        <p:sp>
          <p:nvSpPr>
            <p:cNvPr id="109" name="Google Shape;109;p22"/>
            <p:cNvSpPr/>
            <p:nvPr/>
          </p:nvSpPr>
          <p:spPr>
            <a:xfrm>
              <a:off x="2874288" y="1848875"/>
              <a:ext cx="3360871" cy="2282562"/>
            </a:xfrm>
            <a:custGeom>
              <a:rect b="b" l="l" r="r" t="t"/>
              <a:pathLst>
                <a:path extrusionOk="0" h="57615" w="84833">
                  <a:moveTo>
                    <a:pt x="84833" y="57615"/>
                  </a:moveTo>
                  <a:lnTo>
                    <a:pt x="84833" y="42422"/>
                  </a:lnTo>
                  <a:cubicBezTo>
                    <a:pt x="84833" y="18991"/>
                    <a:pt x="65842" y="1"/>
                    <a:pt x="42423" y="1"/>
                  </a:cubicBezTo>
                  <a:lnTo>
                    <a:pt x="42423" y="1"/>
                  </a:lnTo>
                  <a:cubicBezTo>
                    <a:pt x="18991" y="1"/>
                    <a:pt x="1" y="18991"/>
                    <a:pt x="1" y="42422"/>
                  </a:cubicBezTo>
                  <a:lnTo>
                    <a:pt x="1" y="57615"/>
                  </a:lnTo>
                  <a:close/>
                </a:path>
              </a:pathLst>
            </a:custGeom>
            <a:gradFill>
              <a:gsLst>
                <a:gs pos="0">
                  <a:srgbClr val="2A2A9A"/>
                </a:gs>
                <a:gs pos="100000">
                  <a:srgbClr val="11113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2"/>
            <p:cNvSpPr/>
            <p:nvPr/>
          </p:nvSpPr>
          <p:spPr>
            <a:xfrm>
              <a:off x="2874288" y="3930851"/>
              <a:ext cx="3360871" cy="400969"/>
            </a:xfrm>
            <a:custGeom>
              <a:rect b="b" l="l" r="r" t="t"/>
              <a:pathLst>
                <a:path extrusionOk="0" h="10121" w="84833">
                  <a:moveTo>
                    <a:pt x="84833" y="5061"/>
                  </a:moveTo>
                  <a:cubicBezTo>
                    <a:pt x="84833" y="7847"/>
                    <a:pt x="65842" y="10121"/>
                    <a:pt x="42423" y="10121"/>
                  </a:cubicBezTo>
                  <a:cubicBezTo>
                    <a:pt x="18991" y="10121"/>
                    <a:pt x="1" y="7847"/>
                    <a:pt x="1" y="5061"/>
                  </a:cubicBezTo>
                  <a:cubicBezTo>
                    <a:pt x="1" y="2263"/>
                    <a:pt x="18991" y="1"/>
                    <a:pt x="42423" y="1"/>
                  </a:cubicBezTo>
                  <a:cubicBezTo>
                    <a:pt x="65842" y="1"/>
                    <a:pt x="84833" y="2263"/>
                    <a:pt x="84833" y="5061"/>
                  </a:cubicBezTo>
                  <a:close/>
                </a:path>
              </a:pathLst>
            </a:custGeom>
            <a:gradFill>
              <a:gsLst>
                <a:gs pos="0">
                  <a:srgbClr val="A588D1"/>
                </a:gs>
                <a:gs pos="100000">
                  <a:srgbClr val="634393"/>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2"/>
            <p:cNvSpPr/>
            <p:nvPr/>
          </p:nvSpPr>
          <p:spPr>
            <a:xfrm>
              <a:off x="2874288" y="2124800"/>
              <a:ext cx="2059001" cy="2195800"/>
            </a:xfrm>
            <a:custGeom>
              <a:rect b="b" l="l" r="r" t="t"/>
              <a:pathLst>
                <a:path extrusionOk="0" h="55425" w="51972">
                  <a:moveTo>
                    <a:pt x="18896" y="1"/>
                  </a:moveTo>
                  <a:lnTo>
                    <a:pt x="1" y="50650"/>
                  </a:lnTo>
                  <a:lnTo>
                    <a:pt x="28397" y="55424"/>
                  </a:lnTo>
                  <a:lnTo>
                    <a:pt x="18670" y="47757"/>
                  </a:lnTo>
                  <a:lnTo>
                    <a:pt x="51971" y="36100"/>
                  </a:lnTo>
                  <a:lnTo>
                    <a:pt x="38517" y="1"/>
                  </a:lnTo>
                  <a:close/>
                </a:path>
              </a:pathLst>
            </a:custGeom>
            <a:gradFill>
              <a:gsLst>
                <a:gs pos="0">
                  <a:srgbClr val="FFFFFF"/>
                </a:gs>
                <a:gs pos="100000">
                  <a:srgbClr val="BEBEBE"/>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2"/>
            <p:cNvSpPr/>
            <p:nvPr/>
          </p:nvSpPr>
          <p:spPr>
            <a:xfrm>
              <a:off x="3261059" y="2124800"/>
              <a:ext cx="1500037" cy="1918913"/>
            </a:xfrm>
            <a:custGeom>
              <a:rect b="b" l="l" r="r" t="t"/>
              <a:pathLst>
                <a:path extrusionOk="0" h="48436" w="37863">
                  <a:moveTo>
                    <a:pt x="25754" y="1"/>
                  </a:moveTo>
                  <a:lnTo>
                    <a:pt x="18932" y="1"/>
                  </a:lnTo>
                  <a:lnTo>
                    <a:pt x="12133" y="1"/>
                  </a:lnTo>
                  <a:lnTo>
                    <a:pt x="1" y="48435"/>
                  </a:lnTo>
                  <a:lnTo>
                    <a:pt x="18932" y="48435"/>
                  </a:lnTo>
                  <a:lnTo>
                    <a:pt x="37863" y="48435"/>
                  </a:lnTo>
                  <a:close/>
                </a:path>
              </a:pathLst>
            </a:custGeom>
            <a:solidFill>
              <a:srgbClr val="FFFFFF">
                <a:alpha val="349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22"/>
            <p:cNvSpPr/>
            <p:nvPr/>
          </p:nvSpPr>
          <p:spPr>
            <a:xfrm>
              <a:off x="3976128" y="1963959"/>
              <a:ext cx="69846" cy="2014193"/>
            </a:xfrm>
            <a:custGeom>
              <a:rect b="b" l="l" r="r" t="t"/>
              <a:pathLst>
                <a:path extrusionOk="0" h="50841" w="1763">
                  <a:moveTo>
                    <a:pt x="1" y="1"/>
                  </a:moveTo>
                  <a:lnTo>
                    <a:pt x="1763" y="1"/>
                  </a:lnTo>
                  <a:lnTo>
                    <a:pt x="1763" y="50840"/>
                  </a:lnTo>
                  <a:lnTo>
                    <a:pt x="1" y="50840"/>
                  </a:lnTo>
                  <a:close/>
                </a:path>
              </a:pathLst>
            </a:custGeom>
            <a:solidFill>
              <a:srgbClr val="C1985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2"/>
            <p:cNvSpPr/>
            <p:nvPr/>
          </p:nvSpPr>
          <p:spPr>
            <a:xfrm>
              <a:off x="4378468" y="2284254"/>
              <a:ext cx="1268433" cy="1108022"/>
            </a:xfrm>
            <a:custGeom>
              <a:rect b="b" l="l" r="r" t="t"/>
              <a:pathLst>
                <a:path extrusionOk="0" h="27968" w="32017">
                  <a:moveTo>
                    <a:pt x="32016" y="0"/>
                  </a:moveTo>
                  <a:lnTo>
                    <a:pt x="10311" y="0"/>
                  </a:lnTo>
                  <a:lnTo>
                    <a:pt x="8133" y="0"/>
                  </a:lnTo>
                  <a:lnTo>
                    <a:pt x="7192" y="0"/>
                  </a:lnTo>
                  <a:cubicBezTo>
                    <a:pt x="4858" y="0"/>
                    <a:pt x="2894" y="1750"/>
                    <a:pt x="2632" y="4072"/>
                  </a:cubicBezTo>
                  <a:lnTo>
                    <a:pt x="1" y="27968"/>
                  </a:lnTo>
                  <a:lnTo>
                    <a:pt x="12478" y="27968"/>
                  </a:lnTo>
                  <a:lnTo>
                    <a:pt x="12478" y="23836"/>
                  </a:lnTo>
                  <a:lnTo>
                    <a:pt x="32005" y="23836"/>
                  </a:lnTo>
                  <a:lnTo>
                    <a:pt x="32005" y="0"/>
                  </a:lnTo>
                  <a:close/>
                </a:path>
              </a:pathLst>
            </a:custGeom>
            <a:gradFill>
              <a:gsLst>
                <a:gs pos="0">
                  <a:srgbClr val="A588D1"/>
                </a:gs>
                <a:gs pos="100000">
                  <a:srgbClr val="634393"/>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2"/>
            <p:cNvSpPr/>
            <p:nvPr/>
          </p:nvSpPr>
          <p:spPr>
            <a:xfrm>
              <a:off x="5297282" y="2284254"/>
              <a:ext cx="493911" cy="1108498"/>
            </a:xfrm>
            <a:custGeom>
              <a:rect b="b" l="l" r="r" t="t"/>
              <a:pathLst>
                <a:path extrusionOk="0" h="27980" w="12467">
                  <a:moveTo>
                    <a:pt x="12467" y="27980"/>
                  </a:moveTo>
                  <a:lnTo>
                    <a:pt x="1" y="27980"/>
                  </a:lnTo>
                  <a:lnTo>
                    <a:pt x="2632" y="4072"/>
                  </a:lnTo>
                  <a:cubicBezTo>
                    <a:pt x="2882" y="1750"/>
                    <a:pt x="4847" y="0"/>
                    <a:pt x="7180" y="0"/>
                  </a:cubicBezTo>
                  <a:lnTo>
                    <a:pt x="10300" y="0"/>
                  </a:lnTo>
                  <a:cubicBezTo>
                    <a:pt x="11502" y="0"/>
                    <a:pt x="12467" y="964"/>
                    <a:pt x="12467" y="2167"/>
                  </a:cubicBezTo>
                  <a:close/>
                </a:path>
              </a:pathLst>
            </a:custGeom>
            <a:gradFill>
              <a:gsLst>
                <a:gs pos="0">
                  <a:srgbClr val="BA8CC4"/>
                </a:gs>
                <a:gs pos="100000">
                  <a:srgbClr val="784D80"/>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2"/>
            <p:cNvSpPr/>
            <p:nvPr/>
          </p:nvSpPr>
          <p:spPr>
            <a:xfrm>
              <a:off x="3779910" y="2935144"/>
              <a:ext cx="786843" cy="1108537"/>
            </a:xfrm>
            <a:custGeom>
              <a:rect b="b" l="l" r="r" t="t"/>
              <a:pathLst>
                <a:path extrusionOk="0" h="27981" w="19861">
                  <a:moveTo>
                    <a:pt x="1" y="1"/>
                  </a:moveTo>
                  <a:lnTo>
                    <a:pt x="1" y="27980"/>
                  </a:lnTo>
                  <a:lnTo>
                    <a:pt x="18312" y="27980"/>
                  </a:lnTo>
                  <a:cubicBezTo>
                    <a:pt x="19158" y="27980"/>
                    <a:pt x="19860" y="27290"/>
                    <a:pt x="19836" y="26432"/>
                  </a:cubicBezTo>
                  <a:lnTo>
                    <a:pt x="19836" y="1525"/>
                  </a:lnTo>
                  <a:cubicBezTo>
                    <a:pt x="19836" y="679"/>
                    <a:pt x="19158" y="1"/>
                    <a:pt x="18312" y="1"/>
                  </a:cubicBezTo>
                  <a:close/>
                </a:path>
              </a:pathLst>
            </a:custGeom>
            <a:gradFill>
              <a:gsLst>
                <a:gs pos="0">
                  <a:srgbClr val="A588D1"/>
                </a:gs>
                <a:gs pos="100000">
                  <a:srgbClr val="634393"/>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2"/>
            <p:cNvSpPr/>
            <p:nvPr/>
          </p:nvSpPr>
          <p:spPr>
            <a:xfrm>
              <a:off x="3593596" y="2935144"/>
              <a:ext cx="372682" cy="1108537"/>
            </a:xfrm>
            <a:custGeom>
              <a:rect b="b" l="l" r="r" t="t"/>
              <a:pathLst>
                <a:path extrusionOk="0" h="27981" w="9407">
                  <a:moveTo>
                    <a:pt x="9407" y="27980"/>
                  </a:moveTo>
                  <a:lnTo>
                    <a:pt x="1167" y="27980"/>
                  </a:lnTo>
                  <a:cubicBezTo>
                    <a:pt x="524" y="27980"/>
                    <a:pt x="1" y="27456"/>
                    <a:pt x="1" y="26813"/>
                  </a:cubicBezTo>
                  <a:lnTo>
                    <a:pt x="1" y="2763"/>
                  </a:lnTo>
                  <a:cubicBezTo>
                    <a:pt x="1" y="1227"/>
                    <a:pt x="1239" y="1"/>
                    <a:pt x="2775" y="1"/>
                  </a:cubicBezTo>
                  <a:lnTo>
                    <a:pt x="6632" y="1"/>
                  </a:lnTo>
                  <a:cubicBezTo>
                    <a:pt x="8156" y="1"/>
                    <a:pt x="9395" y="1227"/>
                    <a:pt x="9395" y="2763"/>
                  </a:cubicBezTo>
                  <a:lnTo>
                    <a:pt x="9395" y="27980"/>
                  </a:lnTo>
                  <a:close/>
                </a:path>
              </a:pathLst>
            </a:custGeom>
            <a:gradFill>
              <a:gsLst>
                <a:gs pos="0">
                  <a:srgbClr val="BA8CC4"/>
                </a:gs>
                <a:gs pos="100000">
                  <a:srgbClr val="784D80"/>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2"/>
            <p:cNvSpPr/>
            <p:nvPr/>
          </p:nvSpPr>
          <p:spPr>
            <a:xfrm>
              <a:off x="3966224" y="3360619"/>
              <a:ext cx="1150492" cy="332074"/>
            </a:xfrm>
            <a:custGeom>
              <a:rect b="b" l="l" r="r" t="t"/>
              <a:pathLst>
                <a:path extrusionOk="0" h="8382" w="29040">
                  <a:moveTo>
                    <a:pt x="1" y="0"/>
                  </a:moveTo>
                  <a:lnTo>
                    <a:pt x="29040" y="0"/>
                  </a:lnTo>
                  <a:lnTo>
                    <a:pt x="29040" y="8382"/>
                  </a:lnTo>
                  <a:lnTo>
                    <a:pt x="1" y="8382"/>
                  </a:lnTo>
                  <a:close/>
                </a:path>
              </a:pathLst>
            </a:custGeom>
            <a:gradFill>
              <a:gsLst>
                <a:gs pos="0">
                  <a:srgbClr val="BA8CC4"/>
                </a:gs>
                <a:gs pos="100000">
                  <a:srgbClr val="784D80"/>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2"/>
            <p:cNvSpPr/>
            <p:nvPr/>
          </p:nvSpPr>
          <p:spPr>
            <a:xfrm>
              <a:off x="3966224" y="3692680"/>
              <a:ext cx="1150492" cy="350496"/>
            </a:xfrm>
            <a:custGeom>
              <a:rect b="b" l="l" r="r" t="t"/>
              <a:pathLst>
                <a:path extrusionOk="0" h="8847" w="29040">
                  <a:moveTo>
                    <a:pt x="1" y="0"/>
                  </a:moveTo>
                  <a:lnTo>
                    <a:pt x="29040" y="0"/>
                  </a:lnTo>
                  <a:lnTo>
                    <a:pt x="29040" y="8846"/>
                  </a:lnTo>
                  <a:lnTo>
                    <a:pt x="1" y="8846"/>
                  </a:lnTo>
                  <a:close/>
                </a:path>
              </a:pathLst>
            </a:custGeom>
            <a:gradFill>
              <a:gsLst>
                <a:gs pos="0">
                  <a:srgbClr val="A588D1"/>
                </a:gs>
                <a:gs pos="100000">
                  <a:srgbClr val="634393"/>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2"/>
            <p:cNvSpPr/>
            <p:nvPr/>
          </p:nvSpPr>
          <p:spPr>
            <a:xfrm>
              <a:off x="4909124" y="3211069"/>
              <a:ext cx="259455" cy="149596"/>
            </a:xfrm>
            <a:custGeom>
              <a:rect b="b" l="l" r="r" t="t"/>
              <a:pathLst>
                <a:path extrusionOk="0" h="3776" w="6549">
                  <a:moveTo>
                    <a:pt x="0" y="1"/>
                  </a:moveTo>
                  <a:lnTo>
                    <a:pt x="0" y="3775"/>
                  </a:lnTo>
                  <a:lnTo>
                    <a:pt x="6549" y="3775"/>
                  </a:lnTo>
                  <a:lnTo>
                    <a:pt x="6549" y="1"/>
                  </a:lnTo>
                  <a:close/>
                </a:path>
              </a:pathLst>
            </a:custGeom>
            <a:solidFill>
              <a:srgbClr val="763B9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2"/>
            <p:cNvSpPr/>
            <p:nvPr/>
          </p:nvSpPr>
          <p:spPr>
            <a:xfrm>
              <a:off x="4553452" y="2567548"/>
              <a:ext cx="320347" cy="384924"/>
            </a:xfrm>
            <a:custGeom>
              <a:rect b="b" l="l" r="r" t="t"/>
              <a:pathLst>
                <a:path extrusionOk="0" h="9716" w="8086">
                  <a:moveTo>
                    <a:pt x="5476" y="0"/>
                  </a:moveTo>
                  <a:cubicBezTo>
                    <a:pt x="4671" y="0"/>
                    <a:pt x="3891" y="428"/>
                    <a:pt x="3477" y="1183"/>
                  </a:cubicBezTo>
                  <a:lnTo>
                    <a:pt x="608" y="6315"/>
                  </a:lnTo>
                  <a:cubicBezTo>
                    <a:pt x="1" y="7410"/>
                    <a:pt x="406" y="8815"/>
                    <a:pt x="1501" y="9422"/>
                  </a:cubicBezTo>
                  <a:cubicBezTo>
                    <a:pt x="1856" y="9621"/>
                    <a:pt x="2241" y="9715"/>
                    <a:pt x="2621" y="9715"/>
                  </a:cubicBezTo>
                  <a:cubicBezTo>
                    <a:pt x="3427" y="9715"/>
                    <a:pt x="4208" y="9290"/>
                    <a:pt x="4620" y="8530"/>
                  </a:cubicBezTo>
                  <a:lnTo>
                    <a:pt x="7478" y="3398"/>
                  </a:lnTo>
                  <a:cubicBezTo>
                    <a:pt x="8085" y="2291"/>
                    <a:pt x="7680" y="898"/>
                    <a:pt x="6585" y="290"/>
                  </a:cubicBezTo>
                  <a:cubicBezTo>
                    <a:pt x="6233" y="93"/>
                    <a:pt x="5851" y="0"/>
                    <a:pt x="5476" y="0"/>
                  </a:cubicBezTo>
                  <a:close/>
                </a:path>
              </a:pathLst>
            </a:custGeom>
            <a:gradFill>
              <a:gsLst>
                <a:gs pos="0">
                  <a:srgbClr val="5C698E"/>
                </a:gs>
                <a:gs pos="100000">
                  <a:srgbClr val="2C303B"/>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2"/>
            <p:cNvSpPr/>
            <p:nvPr/>
          </p:nvSpPr>
          <p:spPr>
            <a:xfrm>
              <a:off x="4265285" y="2811582"/>
              <a:ext cx="553338" cy="155697"/>
            </a:xfrm>
            <a:custGeom>
              <a:rect b="b" l="l" r="r" t="t"/>
              <a:pathLst>
                <a:path extrusionOk="0" h="3930" w="13967">
                  <a:moveTo>
                    <a:pt x="13966" y="1965"/>
                  </a:moveTo>
                  <a:lnTo>
                    <a:pt x="13966" y="1965"/>
                  </a:lnTo>
                  <a:cubicBezTo>
                    <a:pt x="13966" y="3048"/>
                    <a:pt x="13085" y="3929"/>
                    <a:pt x="12002" y="3929"/>
                  </a:cubicBezTo>
                  <a:lnTo>
                    <a:pt x="1965" y="3929"/>
                  </a:lnTo>
                  <a:cubicBezTo>
                    <a:pt x="881" y="3929"/>
                    <a:pt x="0" y="3060"/>
                    <a:pt x="0" y="1965"/>
                  </a:cubicBezTo>
                  <a:lnTo>
                    <a:pt x="0" y="1965"/>
                  </a:lnTo>
                  <a:cubicBezTo>
                    <a:pt x="0" y="881"/>
                    <a:pt x="881" y="0"/>
                    <a:pt x="1965" y="0"/>
                  </a:cubicBezTo>
                  <a:lnTo>
                    <a:pt x="12002" y="0"/>
                  </a:lnTo>
                  <a:cubicBezTo>
                    <a:pt x="13073" y="0"/>
                    <a:pt x="13966" y="881"/>
                    <a:pt x="13966" y="1965"/>
                  </a:cubicBezTo>
                  <a:close/>
                </a:path>
              </a:pathLst>
            </a:custGeom>
            <a:solidFill>
              <a:srgbClr val="BCBAB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2"/>
            <p:cNvSpPr/>
            <p:nvPr/>
          </p:nvSpPr>
          <p:spPr>
            <a:xfrm>
              <a:off x="4179913" y="2811582"/>
              <a:ext cx="216985" cy="207120"/>
            </a:xfrm>
            <a:custGeom>
              <a:rect b="b" l="l" r="r" t="t"/>
              <a:pathLst>
                <a:path extrusionOk="0" h="5228" w="5477">
                  <a:moveTo>
                    <a:pt x="1465" y="0"/>
                  </a:moveTo>
                  <a:cubicBezTo>
                    <a:pt x="655" y="0"/>
                    <a:pt x="0" y="655"/>
                    <a:pt x="0" y="1477"/>
                  </a:cubicBezTo>
                  <a:lnTo>
                    <a:pt x="0" y="4525"/>
                  </a:lnTo>
                  <a:cubicBezTo>
                    <a:pt x="0" y="4917"/>
                    <a:pt x="310" y="5227"/>
                    <a:pt x="703" y="5227"/>
                  </a:cubicBezTo>
                  <a:lnTo>
                    <a:pt x="4774" y="5227"/>
                  </a:lnTo>
                  <a:cubicBezTo>
                    <a:pt x="5167" y="5227"/>
                    <a:pt x="5477" y="4917"/>
                    <a:pt x="5477" y="4525"/>
                  </a:cubicBezTo>
                  <a:lnTo>
                    <a:pt x="5477" y="703"/>
                  </a:lnTo>
                  <a:cubicBezTo>
                    <a:pt x="5477" y="310"/>
                    <a:pt x="5167" y="0"/>
                    <a:pt x="4774" y="0"/>
                  </a:cubicBezTo>
                  <a:close/>
                </a:path>
              </a:pathLst>
            </a:custGeom>
            <a:solidFill>
              <a:srgbClr val="FFA1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2"/>
            <p:cNvSpPr/>
            <p:nvPr/>
          </p:nvSpPr>
          <p:spPr>
            <a:xfrm>
              <a:off x="4226580" y="2915336"/>
              <a:ext cx="21750" cy="103798"/>
            </a:xfrm>
            <a:custGeom>
              <a:rect b="b" l="l" r="r" t="t"/>
              <a:pathLst>
                <a:path extrusionOk="0" h="2620" w="549">
                  <a:moveTo>
                    <a:pt x="1" y="1"/>
                  </a:moveTo>
                  <a:lnTo>
                    <a:pt x="1" y="2620"/>
                  </a:lnTo>
                  <a:lnTo>
                    <a:pt x="548" y="2620"/>
                  </a:lnTo>
                  <a:lnTo>
                    <a:pt x="548" y="1"/>
                  </a:lnTo>
                  <a:close/>
                </a:path>
              </a:pathLst>
            </a:custGeom>
            <a:solidFill>
              <a:srgbClr val="FFA1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2"/>
            <p:cNvSpPr/>
            <p:nvPr/>
          </p:nvSpPr>
          <p:spPr>
            <a:xfrm>
              <a:off x="4277051" y="2915336"/>
              <a:ext cx="21750" cy="103798"/>
            </a:xfrm>
            <a:custGeom>
              <a:rect b="b" l="l" r="r" t="t"/>
              <a:pathLst>
                <a:path extrusionOk="0" h="2620" w="549">
                  <a:moveTo>
                    <a:pt x="1" y="1"/>
                  </a:moveTo>
                  <a:lnTo>
                    <a:pt x="1" y="2620"/>
                  </a:lnTo>
                  <a:lnTo>
                    <a:pt x="548" y="2620"/>
                  </a:lnTo>
                  <a:lnTo>
                    <a:pt x="548" y="1"/>
                  </a:lnTo>
                  <a:close/>
                </a:path>
              </a:pathLst>
            </a:custGeom>
            <a:solidFill>
              <a:srgbClr val="FFA1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2"/>
            <p:cNvSpPr/>
            <p:nvPr/>
          </p:nvSpPr>
          <p:spPr>
            <a:xfrm>
              <a:off x="4328473" y="2915336"/>
              <a:ext cx="21750" cy="103798"/>
            </a:xfrm>
            <a:custGeom>
              <a:rect b="b" l="l" r="r" t="t"/>
              <a:pathLst>
                <a:path extrusionOk="0" h="2620" w="549">
                  <a:moveTo>
                    <a:pt x="1" y="1"/>
                  </a:moveTo>
                  <a:lnTo>
                    <a:pt x="1" y="2620"/>
                  </a:lnTo>
                  <a:lnTo>
                    <a:pt x="548" y="2620"/>
                  </a:lnTo>
                  <a:lnTo>
                    <a:pt x="548" y="1"/>
                  </a:lnTo>
                  <a:close/>
                </a:path>
              </a:pathLst>
            </a:custGeom>
            <a:solidFill>
              <a:srgbClr val="FFA16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2"/>
            <p:cNvSpPr/>
            <p:nvPr/>
          </p:nvSpPr>
          <p:spPr>
            <a:xfrm>
              <a:off x="3932273" y="3071264"/>
              <a:ext cx="809465" cy="289604"/>
            </a:xfrm>
            <a:custGeom>
              <a:rect b="b" l="l" r="r" t="t"/>
              <a:pathLst>
                <a:path extrusionOk="0" h="7310" w="20432">
                  <a:moveTo>
                    <a:pt x="3384" y="1"/>
                  </a:moveTo>
                  <a:cubicBezTo>
                    <a:pt x="1651" y="1"/>
                    <a:pt x="200" y="1350"/>
                    <a:pt x="107" y="3101"/>
                  </a:cubicBezTo>
                  <a:cubicBezTo>
                    <a:pt x="0" y="4911"/>
                    <a:pt x="1381" y="6459"/>
                    <a:pt x="3203" y="6554"/>
                  </a:cubicBezTo>
                  <a:lnTo>
                    <a:pt x="16871" y="7304"/>
                  </a:lnTo>
                  <a:cubicBezTo>
                    <a:pt x="16937" y="7308"/>
                    <a:pt x="17002" y="7310"/>
                    <a:pt x="17067" y="7310"/>
                  </a:cubicBezTo>
                  <a:cubicBezTo>
                    <a:pt x="18802" y="7310"/>
                    <a:pt x="20244" y="5942"/>
                    <a:pt x="20324" y="4208"/>
                  </a:cubicBezTo>
                  <a:cubicBezTo>
                    <a:pt x="20431" y="2411"/>
                    <a:pt x="19050" y="863"/>
                    <a:pt x="17229" y="756"/>
                  </a:cubicBezTo>
                  <a:lnTo>
                    <a:pt x="3560" y="6"/>
                  </a:lnTo>
                  <a:cubicBezTo>
                    <a:pt x="3501" y="2"/>
                    <a:pt x="3442" y="1"/>
                    <a:pt x="3384"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2"/>
            <p:cNvSpPr/>
            <p:nvPr/>
          </p:nvSpPr>
          <p:spPr>
            <a:xfrm>
              <a:off x="4693534" y="2398863"/>
              <a:ext cx="475053" cy="812278"/>
            </a:xfrm>
            <a:custGeom>
              <a:rect b="b" l="l" r="r" t="t"/>
              <a:pathLst>
                <a:path extrusionOk="0" h="20503" w="11991">
                  <a:moveTo>
                    <a:pt x="11991" y="20503"/>
                  </a:moveTo>
                  <a:lnTo>
                    <a:pt x="1" y="20503"/>
                  </a:lnTo>
                  <a:lnTo>
                    <a:pt x="1" y="3501"/>
                  </a:lnTo>
                  <a:cubicBezTo>
                    <a:pt x="1" y="1512"/>
                    <a:pt x="1846" y="0"/>
                    <a:pt x="3787" y="417"/>
                  </a:cubicBezTo>
                  <a:lnTo>
                    <a:pt x="3787" y="417"/>
                  </a:lnTo>
                  <a:cubicBezTo>
                    <a:pt x="8573" y="1429"/>
                    <a:pt x="11991" y="5644"/>
                    <a:pt x="11991" y="10525"/>
                  </a:cubicBezTo>
                  <a:close/>
                </a:path>
              </a:pathLst>
            </a:cu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2"/>
            <p:cNvSpPr/>
            <p:nvPr/>
          </p:nvSpPr>
          <p:spPr>
            <a:xfrm>
              <a:off x="4646391" y="2344035"/>
              <a:ext cx="308066" cy="287187"/>
            </a:xfrm>
            <a:custGeom>
              <a:rect b="b" l="l" r="r" t="t"/>
              <a:pathLst>
                <a:path extrusionOk="0" h="7249" w="7776">
                  <a:moveTo>
                    <a:pt x="2922" y="0"/>
                  </a:moveTo>
                  <a:cubicBezTo>
                    <a:pt x="2242" y="0"/>
                    <a:pt x="1560" y="259"/>
                    <a:pt x="1036" y="777"/>
                  </a:cubicBezTo>
                  <a:cubicBezTo>
                    <a:pt x="0" y="1825"/>
                    <a:pt x="0" y="3504"/>
                    <a:pt x="1036" y="4539"/>
                  </a:cubicBezTo>
                  <a:lnTo>
                    <a:pt x="2977" y="6480"/>
                  </a:lnTo>
                  <a:cubicBezTo>
                    <a:pt x="3489" y="6992"/>
                    <a:pt x="4168" y="7248"/>
                    <a:pt x="4849" y="7248"/>
                  </a:cubicBezTo>
                  <a:cubicBezTo>
                    <a:pt x="5531" y="7248"/>
                    <a:pt x="6215" y="6992"/>
                    <a:pt x="6739" y="6480"/>
                  </a:cubicBezTo>
                  <a:cubicBezTo>
                    <a:pt x="7775" y="5432"/>
                    <a:pt x="7775" y="3754"/>
                    <a:pt x="6739" y="2718"/>
                  </a:cubicBezTo>
                  <a:lnTo>
                    <a:pt x="4799" y="777"/>
                  </a:lnTo>
                  <a:cubicBezTo>
                    <a:pt x="4281" y="259"/>
                    <a:pt x="3602" y="0"/>
                    <a:pt x="2922" y="0"/>
                  </a:cubicBezTo>
                  <a:close/>
                </a:path>
              </a:pathLst>
            </a:cu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2"/>
            <p:cNvSpPr/>
            <p:nvPr/>
          </p:nvSpPr>
          <p:spPr>
            <a:xfrm>
              <a:off x="4562445" y="2263495"/>
              <a:ext cx="354260" cy="337303"/>
            </a:xfrm>
            <a:custGeom>
              <a:rect b="b" l="l" r="r" t="t"/>
              <a:pathLst>
                <a:path extrusionOk="0" h="8514" w="8942">
                  <a:moveTo>
                    <a:pt x="6537" y="8513"/>
                  </a:moveTo>
                  <a:lnTo>
                    <a:pt x="2084" y="8513"/>
                  </a:lnTo>
                  <a:cubicBezTo>
                    <a:pt x="929" y="8513"/>
                    <a:pt x="0" y="7573"/>
                    <a:pt x="0" y="6430"/>
                  </a:cubicBezTo>
                  <a:lnTo>
                    <a:pt x="0" y="0"/>
                  </a:lnTo>
                  <a:lnTo>
                    <a:pt x="8942" y="0"/>
                  </a:lnTo>
                  <a:lnTo>
                    <a:pt x="8942" y="6132"/>
                  </a:lnTo>
                  <a:cubicBezTo>
                    <a:pt x="8930" y="7442"/>
                    <a:pt x="7858" y="8513"/>
                    <a:pt x="6537" y="8513"/>
                  </a:cubicBezTo>
                  <a:close/>
                </a:path>
              </a:pathLst>
            </a:custGeom>
            <a:gradFill>
              <a:gsLst>
                <a:gs pos="0">
                  <a:srgbClr val="FFFFFF"/>
                </a:gs>
                <a:gs pos="100000">
                  <a:srgbClr val="BEBEBE"/>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2"/>
            <p:cNvSpPr/>
            <p:nvPr/>
          </p:nvSpPr>
          <p:spPr>
            <a:xfrm>
              <a:off x="4475171" y="2088472"/>
              <a:ext cx="483056" cy="364679"/>
            </a:xfrm>
            <a:custGeom>
              <a:rect b="b" l="l" r="r" t="t"/>
              <a:pathLst>
                <a:path extrusionOk="0" h="9205" w="12193">
                  <a:moveTo>
                    <a:pt x="10776" y="2751"/>
                  </a:moveTo>
                  <a:lnTo>
                    <a:pt x="10192" y="2180"/>
                  </a:lnTo>
                  <a:cubicBezTo>
                    <a:pt x="9811" y="1799"/>
                    <a:pt x="9275" y="1584"/>
                    <a:pt x="8740" y="1584"/>
                  </a:cubicBezTo>
                  <a:lnTo>
                    <a:pt x="8085" y="1584"/>
                  </a:lnTo>
                  <a:cubicBezTo>
                    <a:pt x="7847" y="989"/>
                    <a:pt x="7251" y="561"/>
                    <a:pt x="6561" y="561"/>
                  </a:cubicBezTo>
                  <a:cubicBezTo>
                    <a:pt x="6311" y="561"/>
                    <a:pt x="6084" y="620"/>
                    <a:pt x="5858" y="715"/>
                  </a:cubicBezTo>
                  <a:cubicBezTo>
                    <a:pt x="5561" y="275"/>
                    <a:pt x="5072" y="1"/>
                    <a:pt x="4513" y="1"/>
                  </a:cubicBezTo>
                  <a:cubicBezTo>
                    <a:pt x="4108" y="1"/>
                    <a:pt x="3739" y="144"/>
                    <a:pt x="3441" y="382"/>
                  </a:cubicBezTo>
                  <a:cubicBezTo>
                    <a:pt x="3084" y="132"/>
                    <a:pt x="2644" y="1"/>
                    <a:pt x="2191" y="1"/>
                  </a:cubicBezTo>
                  <a:cubicBezTo>
                    <a:pt x="977" y="1"/>
                    <a:pt x="0" y="977"/>
                    <a:pt x="0" y="2180"/>
                  </a:cubicBezTo>
                  <a:cubicBezTo>
                    <a:pt x="0" y="3394"/>
                    <a:pt x="977" y="4371"/>
                    <a:pt x="2191" y="4371"/>
                  </a:cubicBezTo>
                  <a:lnTo>
                    <a:pt x="8990" y="4371"/>
                  </a:lnTo>
                  <a:lnTo>
                    <a:pt x="8990" y="7585"/>
                  </a:lnTo>
                  <a:cubicBezTo>
                    <a:pt x="8990" y="7978"/>
                    <a:pt x="9216" y="8311"/>
                    <a:pt x="9549" y="8478"/>
                  </a:cubicBezTo>
                  <a:lnTo>
                    <a:pt x="11121" y="9204"/>
                  </a:lnTo>
                  <a:lnTo>
                    <a:pt x="11121" y="9193"/>
                  </a:lnTo>
                  <a:cubicBezTo>
                    <a:pt x="11811" y="7811"/>
                    <a:pt x="12169" y="6276"/>
                    <a:pt x="12169" y="4728"/>
                  </a:cubicBezTo>
                  <a:cubicBezTo>
                    <a:pt x="12192" y="3835"/>
                    <a:pt x="11621" y="3049"/>
                    <a:pt x="10776" y="2751"/>
                  </a:cubicBezTo>
                  <a:close/>
                </a:path>
              </a:pathLst>
            </a:custGeom>
            <a:gradFill>
              <a:gsLst>
                <a:gs pos="0">
                  <a:srgbClr val="EDC3D8"/>
                </a:gs>
                <a:gs pos="100000">
                  <a:srgbClr val="C86596"/>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2"/>
            <p:cNvSpPr/>
            <p:nvPr/>
          </p:nvSpPr>
          <p:spPr>
            <a:xfrm>
              <a:off x="3962460" y="2766776"/>
              <a:ext cx="536342" cy="336828"/>
            </a:xfrm>
            <a:custGeom>
              <a:rect b="b" l="l" r="r" t="t"/>
              <a:pathLst>
                <a:path extrusionOk="0" h="8502" w="13538">
                  <a:moveTo>
                    <a:pt x="738" y="0"/>
                  </a:moveTo>
                  <a:cubicBezTo>
                    <a:pt x="250" y="0"/>
                    <a:pt x="0" y="393"/>
                    <a:pt x="155" y="881"/>
                  </a:cubicBezTo>
                  <a:lnTo>
                    <a:pt x="2774" y="8501"/>
                  </a:lnTo>
                  <a:lnTo>
                    <a:pt x="13538" y="8501"/>
                  </a:lnTo>
                  <a:lnTo>
                    <a:pt x="10918" y="881"/>
                  </a:lnTo>
                  <a:cubicBezTo>
                    <a:pt x="10752" y="393"/>
                    <a:pt x="10228" y="0"/>
                    <a:pt x="9740" y="0"/>
                  </a:cubicBezTo>
                  <a:close/>
                </a:path>
              </a:pathLst>
            </a:custGeom>
            <a:solidFill>
              <a:srgbClr val="D7D1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2"/>
            <p:cNvSpPr/>
            <p:nvPr/>
          </p:nvSpPr>
          <p:spPr>
            <a:xfrm>
              <a:off x="4474220" y="3067699"/>
              <a:ext cx="258068" cy="35893"/>
            </a:xfrm>
            <a:custGeom>
              <a:rect b="b" l="l" r="r" t="t"/>
              <a:pathLst>
                <a:path extrusionOk="0" h="906" w="6514">
                  <a:moveTo>
                    <a:pt x="1" y="0"/>
                  </a:moveTo>
                  <a:lnTo>
                    <a:pt x="1" y="905"/>
                  </a:lnTo>
                  <a:lnTo>
                    <a:pt x="6513" y="905"/>
                  </a:lnTo>
                  <a:lnTo>
                    <a:pt x="6513" y="0"/>
                  </a:lnTo>
                  <a:close/>
                </a:path>
              </a:pathLst>
            </a:custGeom>
            <a:solidFill>
              <a:srgbClr val="D7D1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2"/>
            <p:cNvSpPr/>
            <p:nvPr/>
          </p:nvSpPr>
          <p:spPr>
            <a:xfrm>
              <a:off x="3937463" y="2766776"/>
              <a:ext cx="536817" cy="336828"/>
            </a:xfrm>
            <a:custGeom>
              <a:rect b="b" l="l" r="r" t="t"/>
              <a:pathLst>
                <a:path extrusionOk="0" h="8502" w="13550">
                  <a:moveTo>
                    <a:pt x="13550" y="8501"/>
                  </a:moveTo>
                  <a:lnTo>
                    <a:pt x="2786" y="8501"/>
                  </a:lnTo>
                  <a:lnTo>
                    <a:pt x="167" y="881"/>
                  </a:lnTo>
                  <a:cubicBezTo>
                    <a:pt x="0" y="393"/>
                    <a:pt x="250" y="0"/>
                    <a:pt x="750" y="0"/>
                  </a:cubicBezTo>
                  <a:lnTo>
                    <a:pt x="9751" y="0"/>
                  </a:lnTo>
                  <a:cubicBezTo>
                    <a:pt x="10240" y="0"/>
                    <a:pt x="10763" y="393"/>
                    <a:pt x="10930" y="881"/>
                  </a:cubicBezTo>
                  <a:close/>
                </a:path>
              </a:pathLst>
            </a:custGeom>
            <a:gradFill>
              <a:gsLst>
                <a:gs pos="0">
                  <a:srgbClr val="5C698E"/>
                </a:gs>
                <a:gs pos="100000">
                  <a:srgbClr val="2C303B"/>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2"/>
            <p:cNvSpPr/>
            <p:nvPr/>
          </p:nvSpPr>
          <p:spPr>
            <a:xfrm>
              <a:off x="4125163" y="2915336"/>
              <a:ext cx="155697" cy="39657"/>
            </a:xfrm>
            <a:custGeom>
              <a:rect b="b" l="l" r="r" t="t"/>
              <a:pathLst>
                <a:path extrusionOk="0" h="1001" w="3930">
                  <a:moveTo>
                    <a:pt x="1" y="1"/>
                  </a:moveTo>
                  <a:lnTo>
                    <a:pt x="334" y="1001"/>
                  </a:lnTo>
                  <a:lnTo>
                    <a:pt x="3930" y="1001"/>
                  </a:lnTo>
                  <a:lnTo>
                    <a:pt x="3585" y="1"/>
                  </a:lnTo>
                  <a:close/>
                </a:path>
              </a:pathLst>
            </a:custGeom>
            <a:solidFill>
              <a:srgbClr val="D7D1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2"/>
            <p:cNvSpPr/>
            <p:nvPr/>
          </p:nvSpPr>
          <p:spPr>
            <a:xfrm>
              <a:off x="3906800" y="3068650"/>
              <a:ext cx="639189" cy="437298"/>
            </a:xfrm>
            <a:custGeom>
              <a:rect b="b" l="l" r="r" t="t"/>
              <a:pathLst>
                <a:path extrusionOk="0" h="11038" w="16134">
                  <a:moveTo>
                    <a:pt x="12573" y="10680"/>
                  </a:moveTo>
                  <a:lnTo>
                    <a:pt x="1239" y="5870"/>
                  </a:lnTo>
                  <a:cubicBezTo>
                    <a:pt x="405" y="5513"/>
                    <a:pt x="0" y="4548"/>
                    <a:pt x="358" y="3715"/>
                  </a:cubicBezTo>
                  <a:lnTo>
                    <a:pt x="1405" y="1238"/>
                  </a:lnTo>
                  <a:cubicBezTo>
                    <a:pt x="1751" y="405"/>
                    <a:pt x="2727" y="0"/>
                    <a:pt x="3560" y="357"/>
                  </a:cubicBezTo>
                  <a:lnTo>
                    <a:pt x="14895" y="5167"/>
                  </a:lnTo>
                  <a:cubicBezTo>
                    <a:pt x="15728" y="5525"/>
                    <a:pt x="16133" y="6489"/>
                    <a:pt x="15776" y="7322"/>
                  </a:cubicBezTo>
                  <a:lnTo>
                    <a:pt x="14740" y="9799"/>
                  </a:lnTo>
                  <a:cubicBezTo>
                    <a:pt x="14395" y="10644"/>
                    <a:pt x="13431" y="11037"/>
                    <a:pt x="12573" y="10680"/>
                  </a:cubicBezTo>
                  <a:close/>
                </a:path>
              </a:pathLst>
            </a:custGeom>
            <a:gradFill>
              <a:gsLst>
                <a:gs pos="0">
                  <a:srgbClr val="2A2A9A"/>
                </a:gs>
                <a:gs pos="100000">
                  <a:srgbClr val="11113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2"/>
            <p:cNvSpPr/>
            <p:nvPr/>
          </p:nvSpPr>
          <p:spPr>
            <a:xfrm>
              <a:off x="4554878" y="3095628"/>
              <a:ext cx="630235" cy="383260"/>
            </a:xfrm>
            <a:custGeom>
              <a:rect b="b" l="l" r="r" t="t"/>
              <a:pathLst>
                <a:path extrusionOk="0" h="9674" w="15908">
                  <a:moveTo>
                    <a:pt x="3712" y="1"/>
                  </a:moveTo>
                  <a:cubicBezTo>
                    <a:pt x="2377" y="1"/>
                    <a:pt x="1113" y="822"/>
                    <a:pt x="620" y="2153"/>
                  </a:cubicBezTo>
                  <a:cubicBezTo>
                    <a:pt x="1" y="3843"/>
                    <a:pt x="870" y="5737"/>
                    <a:pt x="2572" y="6368"/>
                  </a:cubicBezTo>
                  <a:lnTo>
                    <a:pt x="11073" y="9475"/>
                  </a:lnTo>
                  <a:cubicBezTo>
                    <a:pt x="11443" y="9610"/>
                    <a:pt x="11822" y="9673"/>
                    <a:pt x="12195" y="9673"/>
                  </a:cubicBezTo>
                  <a:cubicBezTo>
                    <a:pt x="13538" y="9673"/>
                    <a:pt x="14801" y="8846"/>
                    <a:pt x="15276" y="7522"/>
                  </a:cubicBezTo>
                  <a:cubicBezTo>
                    <a:pt x="15907" y="5832"/>
                    <a:pt x="15026" y="3939"/>
                    <a:pt x="13336" y="3308"/>
                  </a:cubicBezTo>
                  <a:lnTo>
                    <a:pt x="4834" y="200"/>
                  </a:lnTo>
                  <a:cubicBezTo>
                    <a:pt x="4465" y="65"/>
                    <a:pt x="4086" y="1"/>
                    <a:pt x="3712" y="1"/>
                  </a:cubicBezTo>
                  <a:close/>
                </a:path>
              </a:pathLst>
            </a:custGeom>
            <a:solidFill>
              <a:srgbClr val="9D4E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2"/>
            <p:cNvSpPr/>
            <p:nvPr/>
          </p:nvSpPr>
          <p:spPr>
            <a:xfrm>
              <a:off x="4944026" y="2631409"/>
              <a:ext cx="181646" cy="414637"/>
            </a:xfrm>
            <a:custGeom>
              <a:rect b="b" l="l" r="r" t="t"/>
              <a:pathLst>
                <a:path extrusionOk="0" h="10466" w="4585">
                  <a:moveTo>
                    <a:pt x="2286" y="0"/>
                  </a:moveTo>
                  <a:cubicBezTo>
                    <a:pt x="1024" y="0"/>
                    <a:pt x="0" y="1024"/>
                    <a:pt x="0" y="2286"/>
                  </a:cubicBezTo>
                  <a:lnTo>
                    <a:pt x="0" y="8168"/>
                  </a:lnTo>
                  <a:cubicBezTo>
                    <a:pt x="0" y="9430"/>
                    <a:pt x="1024" y="10466"/>
                    <a:pt x="2286" y="10466"/>
                  </a:cubicBezTo>
                  <a:cubicBezTo>
                    <a:pt x="3548" y="10466"/>
                    <a:pt x="4584" y="9430"/>
                    <a:pt x="4584" y="8168"/>
                  </a:cubicBezTo>
                  <a:lnTo>
                    <a:pt x="4584" y="2286"/>
                  </a:lnTo>
                  <a:cubicBezTo>
                    <a:pt x="4584" y="1024"/>
                    <a:pt x="3548" y="0"/>
                    <a:pt x="2286" y="0"/>
                  </a:cubicBezTo>
                  <a:close/>
                </a:path>
              </a:pathLst>
            </a:custGeom>
            <a:gradFill>
              <a:gsLst>
                <a:gs pos="0">
                  <a:srgbClr val="5C698E"/>
                </a:gs>
                <a:gs pos="100000">
                  <a:srgbClr val="2C303B"/>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2"/>
            <p:cNvSpPr/>
            <p:nvPr/>
          </p:nvSpPr>
          <p:spPr>
            <a:xfrm>
              <a:off x="4257719" y="3222875"/>
              <a:ext cx="470775" cy="379298"/>
            </a:xfrm>
            <a:custGeom>
              <a:rect b="b" l="l" r="r" t="t"/>
              <a:pathLst>
                <a:path extrusionOk="0" h="9574" w="11883">
                  <a:moveTo>
                    <a:pt x="1" y="6465"/>
                  </a:moveTo>
                  <a:lnTo>
                    <a:pt x="5942" y="9085"/>
                  </a:lnTo>
                  <a:cubicBezTo>
                    <a:pt x="7037" y="9573"/>
                    <a:pt x="8311" y="9073"/>
                    <a:pt x="8787" y="7989"/>
                  </a:cubicBezTo>
                  <a:lnTo>
                    <a:pt x="11466" y="1941"/>
                  </a:lnTo>
                  <a:cubicBezTo>
                    <a:pt x="11883" y="1012"/>
                    <a:pt x="11085" y="0"/>
                    <a:pt x="10085" y="179"/>
                  </a:cubicBezTo>
                  <a:lnTo>
                    <a:pt x="3989" y="1286"/>
                  </a:lnTo>
                  <a:lnTo>
                    <a:pt x="2572" y="667"/>
                  </a:lnTo>
                  <a:close/>
                </a:path>
              </a:pathLst>
            </a:custGeom>
            <a:gradFill>
              <a:gsLst>
                <a:gs pos="0">
                  <a:srgbClr val="EDC3D8"/>
                </a:gs>
                <a:gs pos="100000">
                  <a:srgbClr val="C86596"/>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2"/>
            <p:cNvSpPr/>
            <p:nvPr/>
          </p:nvSpPr>
          <p:spPr>
            <a:xfrm>
              <a:off x="4428464" y="3229134"/>
              <a:ext cx="298280" cy="361391"/>
            </a:xfrm>
            <a:custGeom>
              <a:rect b="b" l="l" r="r" t="t"/>
              <a:pathLst>
                <a:path extrusionOk="0" h="9122" w="7529">
                  <a:moveTo>
                    <a:pt x="1" y="8212"/>
                  </a:moveTo>
                  <a:lnTo>
                    <a:pt x="1" y="8212"/>
                  </a:lnTo>
                  <a:cubicBezTo>
                    <a:pt x="9" y="8216"/>
                    <a:pt x="17" y="8220"/>
                    <a:pt x="25" y="8223"/>
                  </a:cubicBezTo>
                  <a:lnTo>
                    <a:pt x="25" y="8223"/>
                  </a:lnTo>
                  <a:lnTo>
                    <a:pt x="1" y="8212"/>
                  </a:lnTo>
                  <a:close/>
                  <a:moveTo>
                    <a:pt x="5994" y="0"/>
                  </a:moveTo>
                  <a:cubicBezTo>
                    <a:pt x="5919" y="0"/>
                    <a:pt x="5842" y="7"/>
                    <a:pt x="5763" y="21"/>
                  </a:cubicBezTo>
                  <a:lnTo>
                    <a:pt x="5549" y="57"/>
                  </a:lnTo>
                  <a:cubicBezTo>
                    <a:pt x="5680" y="378"/>
                    <a:pt x="5692" y="735"/>
                    <a:pt x="5537" y="1069"/>
                  </a:cubicBezTo>
                  <a:lnTo>
                    <a:pt x="2858" y="7117"/>
                  </a:lnTo>
                  <a:cubicBezTo>
                    <a:pt x="2507" y="7917"/>
                    <a:pt x="1721" y="8405"/>
                    <a:pt x="888" y="8405"/>
                  </a:cubicBezTo>
                  <a:cubicBezTo>
                    <a:pt x="601" y="8405"/>
                    <a:pt x="308" y="8347"/>
                    <a:pt x="25" y="8223"/>
                  </a:cubicBezTo>
                  <a:lnTo>
                    <a:pt x="25" y="8223"/>
                  </a:lnTo>
                  <a:lnTo>
                    <a:pt x="1608" y="8927"/>
                  </a:lnTo>
                  <a:cubicBezTo>
                    <a:pt x="1897" y="9059"/>
                    <a:pt x="2199" y="9121"/>
                    <a:pt x="2496" y="9121"/>
                  </a:cubicBezTo>
                  <a:cubicBezTo>
                    <a:pt x="3321" y="9121"/>
                    <a:pt x="4106" y="8638"/>
                    <a:pt x="4465" y="7831"/>
                  </a:cubicBezTo>
                  <a:lnTo>
                    <a:pt x="7144" y="1783"/>
                  </a:lnTo>
                  <a:cubicBezTo>
                    <a:pt x="7528" y="927"/>
                    <a:pt x="6881" y="0"/>
                    <a:pt x="599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2"/>
            <p:cNvSpPr/>
            <p:nvPr/>
          </p:nvSpPr>
          <p:spPr>
            <a:xfrm>
              <a:off x="4572349" y="2864390"/>
              <a:ext cx="553338" cy="181646"/>
            </a:xfrm>
            <a:custGeom>
              <a:rect b="b" l="l" r="r" t="t"/>
              <a:pathLst>
                <a:path extrusionOk="0" h="4585" w="13967">
                  <a:moveTo>
                    <a:pt x="13966" y="2287"/>
                  </a:moveTo>
                  <a:lnTo>
                    <a:pt x="13966" y="2287"/>
                  </a:lnTo>
                  <a:cubicBezTo>
                    <a:pt x="13966" y="3549"/>
                    <a:pt x="12930" y="4585"/>
                    <a:pt x="11668" y="4585"/>
                  </a:cubicBezTo>
                  <a:lnTo>
                    <a:pt x="2298" y="4585"/>
                  </a:lnTo>
                  <a:cubicBezTo>
                    <a:pt x="1024" y="4585"/>
                    <a:pt x="0" y="3549"/>
                    <a:pt x="0" y="2287"/>
                  </a:cubicBezTo>
                  <a:lnTo>
                    <a:pt x="0" y="2287"/>
                  </a:lnTo>
                  <a:cubicBezTo>
                    <a:pt x="0" y="1025"/>
                    <a:pt x="1024" y="1"/>
                    <a:pt x="2298" y="1"/>
                  </a:cubicBezTo>
                  <a:lnTo>
                    <a:pt x="11668" y="1"/>
                  </a:lnTo>
                  <a:cubicBezTo>
                    <a:pt x="12930" y="1"/>
                    <a:pt x="13966" y="1025"/>
                    <a:pt x="13966" y="2287"/>
                  </a:cubicBezTo>
                  <a:close/>
                </a:path>
              </a:pathLst>
            </a:custGeom>
            <a:gradFill>
              <a:gsLst>
                <a:gs pos="0">
                  <a:srgbClr val="FFFFFF"/>
                </a:gs>
                <a:gs pos="100000">
                  <a:srgbClr val="BEBEBE"/>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2"/>
            <p:cNvSpPr/>
            <p:nvPr/>
          </p:nvSpPr>
          <p:spPr>
            <a:xfrm>
              <a:off x="4486976" y="2864390"/>
              <a:ext cx="216985" cy="206645"/>
            </a:xfrm>
            <a:custGeom>
              <a:rect b="b" l="l" r="r" t="t"/>
              <a:pathLst>
                <a:path extrusionOk="0" h="5216" w="5477">
                  <a:moveTo>
                    <a:pt x="5477" y="691"/>
                  </a:moveTo>
                  <a:lnTo>
                    <a:pt x="5477" y="4525"/>
                  </a:lnTo>
                  <a:cubicBezTo>
                    <a:pt x="5477" y="4906"/>
                    <a:pt x="5167" y="5216"/>
                    <a:pt x="4774" y="5216"/>
                  </a:cubicBezTo>
                  <a:lnTo>
                    <a:pt x="702" y="5216"/>
                  </a:lnTo>
                  <a:cubicBezTo>
                    <a:pt x="310" y="5216"/>
                    <a:pt x="0" y="4906"/>
                    <a:pt x="0" y="4525"/>
                  </a:cubicBezTo>
                  <a:lnTo>
                    <a:pt x="0" y="1465"/>
                  </a:lnTo>
                  <a:cubicBezTo>
                    <a:pt x="0" y="656"/>
                    <a:pt x="655" y="1"/>
                    <a:pt x="1476" y="1"/>
                  </a:cubicBezTo>
                  <a:lnTo>
                    <a:pt x="4774" y="1"/>
                  </a:lnTo>
                  <a:cubicBezTo>
                    <a:pt x="5167" y="1"/>
                    <a:pt x="5477" y="310"/>
                    <a:pt x="5477" y="691"/>
                  </a:cubicBezTo>
                  <a:close/>
                </a:path>
              </a:pathLst>
            </a:custGeom>
            <a:gradFill>
              <a:gsLst>
                <a:gs pos="0">
                  <a:srgbClr val="FFFFFF"/>
                </a:gs>
                <a:gs pos="100000">
                  <a:srgbClr val="BEBEBE"/>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2"/>
            <p:cNvSpPr/>
            <p:nvPr/>
          </p:nvSpPr>
          <p:spPr>
            <a:xfrm>
              <a:off x="4533644" y="2967233"/>
              <a:ext cx="21750" cy="103798"/>
            </a:xfrm>
            <a:custGeom>
              <a:rect b="b" l="l" r="r" t="t"/>
              <a:pathLst>
                <a:path extrusionOk="0" h="2620" w="549">
                  <a:moveTo>
                    <a:pt x="1" y="0"/>
                  </a:moveTo>
                  <a:lnTo>
                    <a:pt x="1" y="2620"/>
                  </a:lnTo>
                  <a:lnTo>
                    <a:pt x="548" y="2620"/>
                  </a:lnTo>
                  <a:lnTo>
                    <a:pt x="548" y="0"/>
                  </a:lnTo>
                  <a:close/>
                </a:path>
              </a:pathLst>
            </a:cu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2"/>
            <p:cNvSpPr/>
            <p:nvPr/>
          </p:nvSpPr>
          <p:spPr>
            <a:xfrm>
              <a:off x="4584115" y="2967233"/>
              <a:ext cx="21750" cy="103798"/>
            </a:xfrm>
            <a:custGeom>
              <a:rect b="b" l="l" r="r" t="t"/>
              <a:pathLst>
                <a:path extrusionOk="0" h="2620" w="549">
                  <a:moveTo>
                    <a:pt x="1" y="0"/>
                  </a:moveTo>
                  <a:lnTo>
                    <a:pt x="1" y="2620"/>
                  </a:lnTo>
                  <a:lnTo>
                    <a:pt x="548" y="2620"/>
                  </a:lnTo>
                  <a:lnTo>
                    <a:pt x="548" y="0"/>
                  </a:lnTo>
                  <a:close/>
                </a:path>
              </a:pathLst>
            </a:cu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2"/>
            <p:cNvSpPr/>
            <p:nvPr/>
          </p:nvSpPr>
          <p:spPr>
            <a:xfrm>
              <a:off x="4635536" y="2967233"/>
              <a:ext cx="21750" cy="103798"/>
            </a:xfrm>
            <a:custGeom>
              <a:rect b="b" l="l" r="r" t="t"/>
              <a:pathLst>
                <a:path extrusionOk="0" h="2620" w="549">
                  <a:moveTo>
                    <a:pt x="0" y="0"/>
                  </a:moveTo>
                  <a:lnTo>
                    <a:pt x="0" y="2620"/>
                  </a:lnTo>
                  <a:lnTo>
                    <a:pt x="548" y="2620"/>
                  </a:lnTo>
                  <a:lnTo>
                    <a:pt x="548" y="0"/>
                  </a:lnTo>
                  <a:close/>
                </a:path>
              </a:pathLst>
            </a:custGeom>
            <a:gradFill>
              <a:gsLst>
                <a:gs pos="0">
                  <a:srgbClr val="424242"/>
                </a:gs>
                <a:gs pos="100000">
                  <a:srgbClr val="01010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2"/>
            <p:cNvSpPr/>
            <p:nvPr/>
          </p:nvSpPr>
          <p:spPr>
            <a:xfrm>
              <a:off x="3910564" y="3222875"/>
              <a:ext cx="470775" cy="379298"/>
            </a:xfrm>
            <a:custGeom>
              <a:rect b="b" l="l" r="r" t="t"/>
              <a:pathLst>
                <a:path extrusionOk="0" h="9574" w="11883">
                  <a:moveTo>
                    <a:pt x="11883" y="6465"/>
                  </a:moveTo>
                  <a:lnTo>
                    <a:pt x="5954" y="9085"/>
                  </a:lnTo>
                  <a:cubicBezTo>
                    <a:pt x="4846" y="9573"/>
                    <a:pt x="3572" y="9073"/>
                    <a:pt x="3096" y="7989"/>
                  </a:cubicBezTo>
                  <a:lnTo>
                    <a:pt x="417" y="1941"/>
                  </a:lnTo>
                  <a:cubicBezTo>
                    <a:pt x="1" y="1012"/>
                    <a:pt x="798" y="0"/>
                    <a:pt x="1798" y="179"/>
                  </a:cubicBezTo>
                  <a:lnTo>
                    <a:pt x="7894" y="1286"/>
                  </a:lnTo>
                  <a:lnTo>
                    <a:pt x="9311" y="667"/>
                  </a:lnTo>
                  <a:close/>
                </a:path>
              </a:pathLst>
            </a:custGeom>
            <a:gradFill>
              <a:gsLst>
                <a:gs pos="0">
                  <a:srgbClr val="EDC3D8"/>
                </a:gs>
                <a:gs pos="100000">
                  <a:srgbClr val="C86596"/>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2"/>
            <p:cNvSpPr/>
            <p:nvPr/>
          </p:nvSpPr>
          <p:spPr>
            <a:xfrm>
              <a:off x="3912346" y="3229134"/>
              <a:ext cx="298241" cy="361391"/>
            </a:xfrm>
            <a:custGeom>
              <a:rect b="b" l="l" r="r" t="t"/>
              <a:pathLst>
                <a:path extrusionOk="0" h="9122" w="7528">
                  <a:moveTo>
                    <a:pt x="7528" y="8212"/>
                  </a:moveTo>
                  <a:lnTo>
                    <a:pt x="7504" y="8223"/>
                  </a:lnTo>
                  <a:lnTo>
                    <a:pt x="7504" y="8223"/>
                  </a:lnTo>
                  <a:cubicBezTo>
                    <a:pt x="7512" y="8220"/>
                    <a:pt x="7520" y="8216"/>
                    <a:pt x="7528" y="8212"/>
                  </a:cubicBezTo>
                  <a:close/>
                  <a:moveTo>
                    <a:pt x="1535" y="0"/>
                  </a:moveTo>
                  <a:cubicBezTo>
                    <a:pt x="648" y="0"/>
                    <a:pt x="0" y="927"/>
                    <a:pt x="384" y="1783"/>
                  </a:cubicBezTo>
                  <a:lnTo>
                    <a:pt x="3063" y="7831"/>
                  </a:lnTo>
                  <a:cubicBezTo>
                    <a:pt x="3422" y="8638"/>
                    <a:pt x="4214" y="9121"/>
                    <a:pt x="5038" y="9121"/>
                  </a:cubicBezTo>
                  <a:cubicBezTo>
                    <a:pt x="5334" y="9121"/>
                    <a:pt x="5634" y="9059"/>
                    <a:pt x="5921" y="8927"/>
                  </a:cubicBezTo>
                  <a:lnTo>
                    <a:pt x="7504" y="8223"/>
                  </a:lnTo>
                  <a:lnTo>
                    <a:pt x="7504" y="8223"/>
                  </a:lnTo>
                  <a:cubicBezTo>
                    <a:pt x="7221" y="8347"/>
                    <a:pt x="6928" y="8405"/>
                    <a:pt x="6641" y="8405"/>
                  </a:cubicBezTo>
                  <a:cubicBezTo>
                    <a:pt x="5808" y="8405"/>
                    <a:pt x="5022" y="7917"/>
                    <a:pt x="4670" y="7117"/>
                  </a:cubicBezTo>
                  <a:lnTo>
                    <a:pt x="1992" y="1069"/>
                  </a:lnTo>
                  <a:cubicBezTo>
                    <a:pt x="1837" y="735"/>
                    <a:pt x="1861" y="378"/>
                    <a:pt x="1968" y="57"/>
                  </a:cubicBezTo>
                  <a:lnTo>
                    <a:pt x="1765" y="21"/>
                  </a:lnTo>
                  <a:cubicBezTo>
                    <a:pt x="1687" y="7"/>
                    <a:pt x="1610" y="0"/>
                    <a:pt x="153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2"/>
            <p:cNvSpPr/>
            <p:nvPr/>
          </p:nvSpPr>
          <p:spPr>
            <a:xfrm>
              <a:off x="4227531" y="3077603"/>
              <a:ext cx="584477" cy="418440"/>
            </a:xfrm>
            <a:custGeom>
              <a:rect b="b" l="l" r="r" t="t"/>
              <a:pathLst>
                <a:path extrusionOk="0" h="10562" w="14753">
                  <a:moveTo>
                    <a:pt x="1775" y="9704"/>
                  </a:moveTo>
                  <a:cubicBezTo>
                    <a:pt x="2025" y="10287"/>
                    <a:pt x="2691" y="10561"/>
                    <a:pt x="3287" y="10311"/>
                  </a:cubicBezTo>
                  <a:lnTo>
                    <a:pt x="12621" y="6311"/>
                  </a:lnTo>
                  <a:cubicBezTo>
                    <a:pt x="14062" y="5703"/>
                    <a:pt x="14752" y="4025"/>
                    <a:pt x="14145" y="2572"/>
                  </a:cubicBezTo>
                  <a:lnTo>
                    <a:pt x="13943" y="2132"/>
                  </a:lnTo>
                  <a:cubicBezTo>
                    <a:pt x="13336" y="691"/>
                    <a:pt x="11657" y="0"/>
                    <a:pt x="10216" y="608"/>
                  </a:cubicBezTo>
                  <a:lnTo>
                    <a:pt x="870" y="4596"/>
                  </a:lnTo>
                  <a:cubicBezTo>
                    <a:pt x="286" y="4858"/>
                    <a:pt x="1" y="5525"/>
                    <a:pt x="251" y="6108"/>
                  </a:cubicBezTo>
                  <a:close/>
                </a:path>
              </a:pathLst>
            </a:custGeom>
            <a:gradFill>
              <a:gsLst>
                <a:gs pos="0">
                  <a:srgbClr val="2A2A9A"/>
                </a:gs>
                <a:gs pos="100000">
                  <a:srgbClr val="11113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2"/>
            <p:cNvSpPr/>
            <p:nvPr/>
          </p:nvSpPr>
          <p:spPr>
            <a:xfrm>
              <a:off x="4147824" y="3452132"/>
              <a:ext cx="99559" cy="75788"/>
            </a:xfrm>
            <a:custGeom>
              <a:rect b="b" l="l" r="r" t="t"/>
              <a:pathLst>
                <a:path extrusionOk="0" h="1913" w="2513">
                  <a:moveTo>
                    <a:pt x="1420" y="0"/>
                  </a:moveTo>
                  <a:cubicBezTo>
                    <a:pt x="1257" y="0"/>
                    <a:pt x="1086" y="31"/>
                    <a:pt x="917" y="95"/>
                  </a:cubicBezTo>
                  <a:cubicBezTo>
                    <a:pt x="334" y="333"/>
                    <a:pt x="0" y="905"/>
                    <a:pt x="191" y="1381"/>
                  </a:cubicBezTo>
                  <a:cubicBezTo>
                    <a:pt x="326" y="1718"/>
                    <a:pt x="681" y="1912"/>
                    <a:pt x="1085" y="1912"/>
                  </a:cubicBezTo>
                  <a:cubicBezTo>
                    <a:pt x="1251" y="1912"/>
                    <a:pt x="1426" y="1879"/>
                    <a:pt x="1596" y="1810"/>
                  </a:cubicBezTo>
                  <a:cubicBezTo>
                    <a:pt x="2191" y="1583"/>
                    <a:pt x="2513" y="1012"/>
                    <a:pt x="2322" y="536"/>
                  </a:cubicBezTo>
                  <a:cubicBezTo>
                    <a:pt x="2186" y="195"/>
                    <a:pt x="1830" y="0"/>
                    <a:pt x="142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2"/>
            <p:cNvSpPr/>
            <p:nvPr/>
          </p:nvSpPr>
          <p:spPr>
            <a:xfrm>
              <a:off x="4587443" y="2346491"/>
              <a:ext cx="38706" cy="39182"/>
            </a:xfrm>
            <a:custGeom>
              <a:rect b="b" l="l" r="r" t="t"/>
              <a:pathLst>
                <a:path extrusionOk="0" h="989" w="977">
                  <a:moveTo>
                    <a:pt x="488" y="1"/>
                  </a:moveTo>
                  <a:cubicBezTo>
                    <a:pt x="214" y="1"/>
                    <a:pt x="0" y="215"/>
                    <a:pt x="0" y="489"/>
                  </a:cubicBezTo>
                  <a:cubicBezTo>
                    <a:pt x="0" y="763"/>
                    <a:pt x="214" y="989"/>
                    <a:pt x="488" y="989"/>
                  </a:cubicBezTo>
                  <a:cubicBezTo>
                    <a:pt x="762" y="989"/>
                    <a:pt x="976" y="763"/>
                    <a:pt x="976" y="489"/>
                  </a:cubicBezTo>
                  <a:cubicBezTo>
                    <a:pt x="976" y="215"/>
                    <a:pt x="762" y="1"/>
                    <a:pt x="488"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2"/>
            <p:cNvSpPr/>
            <p:nvPr/>
          </p:nvSpPr>
          <p:spPr>
            <a:xfrm>
              <a:off x="4703914" y="2346491"/>
              <a:ext cx="39221" cy="39182"/>
            </a:xfrm>
            <a:custGeom>
              <a:rect b="b" l="l" r="r" t="t"/>
              <a:pathLst>
                <a:path extrusionOk="0" h="989" w="990">
                  <a:moveTo>
                    <a:pt x="489" y="1"/>
                  </a:moveTo>
                  <a:cubicBezTo>
                    <a:pt x="215" y="1"/>
                    <a:pt x="1" y="215"/>
                    <a:pt x="1" y="489"/>
                  </a:cubicBezTo>
                  <a:cubicBezTo>
                    <a:pt x="1" y="763"/>
                    <a:pt x="215" y="989"/>
                    <a:pt x="489" y="989"/>
                  </a:cubicBezTo>
                  <a:cubicBezTo>
                    <a:pt x="763" y="989"/>
                    <a:pt x="989" y="763"/>
                    <a:pt x="989" y="489"/>
                  </a:cubicBezTo>
                  <a:cubicBezTo>
                    <a:pt x="989" y="215"/>
                    <a:pt x="763" y="1"/>
                    <a:pt x="489"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2"/>
            <p:cNvSpPr/>
            <p:nvPr/>
          </p:nvSpPr>
          <p:spPr>
            <a:xfrm>
              <a:off x="4626108" y="2453097"/>
              <a:ext cx="136839" cy="34467"/>
            </a:xfrm>
            <a:custGeom>
              <a:rect b="b" l="l" r="r" t="t"/>
              <a:pathLst>
                <a:path extrusionOk="0" fill="none" h="870" w="3454">
                  <a:moveTo>
                    <a:pt x="0" y="179"/>
                  </a:moveTo>
                  <a:cubicBezTo>
                    <a:pt x="0" y="179"/>
                    <a:pt x="381" y="870"/>
                    <a:pt x="1548" y="870"/>
                  </a:cubicBezTo>
                  <a:cubicBezTo>
                    <a:pt x="2715" y="870"/>
                    <a:pt x="3453" y="0"/>
                    <a:pt x="3453" y="0"/>
                  </a:cubicBezTo>
                </a:path>
              </a:pathLst>
            </a:custGeom>
            <a:solidFill>
              <a:srgbClr val="000000"/>
            </a:solidFill>
            <a:ln cap="rnd" cmpd="sng" w="9525">
              <a:solidFill>
                <a:srgbClr val="000000"/>
              </a:solidFill>
              <a:prstDash val="solid"/>
              <a:miter lim="11906"/>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2"/>
            <p:cNvSpPr/>
            <p:nvPr/>
          </p:nvSpPr>
          <p:spPr>
            <a:xfrm>
              <a:off x="4875609" y="2370538"/>
              <a:ext cx="82127" cy="87317"/>
            </a:xfrm>
            <a:custGeom>
              <a:rect b="b" l="l" r="r" t="t"/>
              <a:pathLst>
                <a:path extrusionOk="0" h="2204" w="2073">
                  <a:moveTo>
                    <a:pt x="1" y="1"/>
                  </a:moveTo>
                  <a:lnTo>
                    <a:pt x="1" y="2204"/>
                  </a:lnTo>
                  <a:lnTo>
                    <a:pt x="965" y="2204"/>
                  </a:lnTo>
                  <a:cubicBezTo>
                    <a:pt x="1572" y="2204"/>
                    <a:pt x="2072" y="1715"/>
                    <a:pt x="2072" y="1108"/>
                  </a:cubicBezTo>
                  <a:cubicBezTo>
                    <a:pt x="2072" y="501"/>
                    <a:pt x="1572" y="1"/>
                    <a:pt x="965" y="1"/>
                  </a:cubicBezTo>
                  <a:close/>
                </a:path>
              </a:pathLst>
            </a:custGeom>
            <a:gradFill>
              <a:gsLst>
                <a:gs pos="0">
                  <a:srgbClr val="FFFFFF"/>
                </a:gs>
                <a:gs pos="100000">
                  <a:srgbClr val="BEBEBE"/>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2"/>
            <p:cNvSpPr/>
            <p:nvPr/>
          </p:nvSpPr>
          <p:spPr>
            <a:xfrm>
              <a:off x="4931270" y="2935144"/>
              <a:ext cx="859937" cy="1108537"/>
            </a:xfrm>
            <a:custGeom>
              <a:rect b="b" l="l" r="r" t="t"/>
              <a:pathLst>
                <a:path extrusionOk="0" h="27981" w="21706">
                  <a:moveTo>
                    <a:pt x="20098" y="27980"/>
                  </a:moveTo>
                  <a:lnTo>
                    <a:pt x="1" y="27980"/>
                  </a:lnTo>
                  <a:lnTo>
                    <a:pt x="1" y="1"/>
                  </a:lnTo>
                  <a:lnTo>
                    <a:pt x="20098" y="1"/>
                  </a:lnTo>
                  <a:cubicBezTo>
                    <a:pt x="20991" y="1"/>
                    <a:pt x="21706" y="715"/>
                    <a:pt x="21706" y="1608"/>
                  </a:cubicBezTo>
                  <a:lnTo>
                    <a:pt x="21706" y="26373"/>
                  </a:lnTo>
                  <a:cubicBezTo>
                    <a:pt x="21706" y="27266"/>
                    <a:pt x="20980" y="27980"/>
                    <a:pt x="20098" y="27980"/>
                  </a:cubicBezTo>
                  <a:close/>
                </a:path>
              </a:pathLst>
            </a:custGeom>
            <a:gradFill>
              <a:gsLst>
                <a:gs pos="0">
                  <a:srgbClr val="A588D1"/>
                </a:gs>
                <a:gs pos="100000">
                  <a:srgbClr val="634393"/>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2"/>
            <p:cNvSpPr/>
            <p:nvPr/>
          </p:nvSpPr>
          <p:spPr>
            <a:xfrm>
              <a:off x="4744480" y="2935144"/>
              <a:ext cx="372682" cy="1108537"/>
            </a:xfrm>
            <a:custGeom>
              <a:rect b="b" l="l" r="r" t="t"/>
              <a:pathLst>
                <a:path extrusionOk="0" h="27981" w="9407">
                  <a:moveTo>
                    <a:pt x="7442" y="27980"/>
                  </a:moveTo>
                  <a:lnTo>
                    <a:pt x="1" y="27980"/>
                  </a:lnTo>
                  <a:lnTo>
                    <a:pt x="1" y="4704"/>
                  </a:lnTo>
                  <a:cubicBezTo>
                    <a:pt x="1" y="2108"/>
                    <a:pt x="2108" y="1"/>
                    <a:pt x="4704" y="1"/>
                  </a:cubicBezTo>
                  <a:lnTo>
                    <a:pt x="4704" y="1"/>
                  </a:lnTo>
                  <a:cubicBezTo>
                    <a:pt x="7299" y="1"/>
                    <a:pt x="9407" y="2096"/>
                    <a:pt x="9407" y="4704"/>
                  </a:cubicBezTo>
                  <a:lnTo>
                    <a:pt x="9407" y="26028"/>
                  </a:lnTo>
                  <a:cubicBezTo>
                    <a:pt x="9407" y="27099"/>
                    <a:pt x="8538" y="27980"/>
                    <a:pt x="7442" y="27980"/>
                  </a:cubicBezTo>
                  <a:close/>
                </a:path>
              </a:pathLst>
            </a:custGeom>
            <a:gradFill>
              <a:gsLst>
                <a:gs pos="0">
                  <a:srgbClr val="BA8CC4"/>
                </a:gs>
                <a:gs pos="100000">
                  <a:srgbClr val="784D80"/>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2"/>
            <p:cNvSpPr/>
            <p:nvPr/>
          </p:nvSpPr>
          <p:spPr>
            <a:xfrm>
              <a:off x="5583626" y="2780444"/>
              <a:ext cx="318406" cy="697189"/>
            </a:xfrm>
            <a:custGeom>
              <a:rect b="b" l="l" r="r" t="t"/>
              <a:pathLst>
                <a:path extrusionOk="0" h="17598" w="8037">
                  <a:moveTo>
                    <a:pt x="0" y="8799"/>
                  </a:moveTo>
                  <a:cubicBezTo>
                    <a:pt x="0" y="12311"/>
                    <a:pt x="1560" y="15455"/>
                    <a:pt x="4024" y="17598"/>
                  </a:cubicBezTo>
                  <a:cubicBezTo>
                    <a:pt x="6489" y="15467"/>
                    <a:pt x="8037" y="12311"/>
                    <a:pt x="8037" y="8799"/>
                  </a:cubicBezTo>
                  <a:cubicBezTo>
                    <a:pt x="8037" y="5287"/>
                    <a:pt x="6477" y="2143"/>
                    <a:pt x="4024" y="0"/>
                  </a:cubicBezTo>
                  <a:cubicBezTo>
                    <a:pt x="1560" y="2143"/>
                    <a:pt x="0" y="5287"/>
                    <a:pt x="0" y="8799"/>
                  </a:cubicBezTo>
                  <a:close/>
                </a:path>
              </a:pathLst>
            </a:custGeom>
            <a:gradFill>
              <a:gsLst>
                <a:gs pos="0">
                  <a:srgbClr val="5C698E"/>
                </a:gs>
                <a:gs pos="100000">
                  <a:srgbClr val="2C303B"/>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2"/>
            <p:cNvSpPr/>
            <p:nvPr/>
          </p:nvSpPr>
          <p:spPr>
            <a:xfrm>
              <a:off x="5743517" y="2780444"/>
              <a:ext cx="158985" cy="696238"/>
            </a:xfrm>
            <a:custGeom>
              <a:rect b="b" l="l" r="r" t="t"/>
              <a:pathLst>
                <a:path extrusionOk="0" h="17574" w="4013">
                  <a:moveTo>
                    <a:pt x="4013" y="8799"/>
                  </a:moveTo>
                  <a:cubicBezTo>
                    <a:pt x="4013" y="5287"/>
                    <a:pt x="2453" y="2143"/>
                    <a:pt x="0" y="0"/>
                  </a:cubicBezTo>
                  <a:lnTo>
                    <a:pt x="0" y="17574"/>
                  </a:lnTo>
                  <a:cubicBezTo>
                    <a:pt x="2453" y="15455"/>
                    <a:pt x="4013" y="12311"/>
                    <a:pt x="4013" y="8799"/>
                  </a:cubicBezTo>
                  <a:close/>
                </a:path>
              </a:pathLst>
            </a:custGeom>
            <a:gradFill>
              <a:gsLst>
                <a:gs pos="0">
                  <a:srgbClr val="5C698E"/>
                </a:gs>
                <a:gs pos="100000">
                  <a:srgbClr val="2C303B"/>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2"/>
            <p:cNvSpPr/>
            <p:nvPr/>
          </p:nvSpPr>
          <p:spPr>
            <a:xfrm>
              <a:off x="5421359" y="3154022"/>
              <a:ext cx="324547" cy="324547"/>
            </a:xfrm>
            <a:custGeom>
              <a:rect b="b" l="l" r="r" t="t"/>
              <a:pathLst>
                <a:path extrusionOk="0" h="8192" w="8192">
                  <a:moveTo>
                    <a:pt x="2298" y="5906"/>
                  </a:moveTo>
                  <a:cubicBezTo>
                    <a:pt x="3870" y="7477"/>
                    <a:pt x="5989" y="8192"/>
                    <a:pt x="8037" y="8037"/>
                  </a:cubicBezTo>
                  <a:cubicBezTo>
                    <a:pt x="8192" y="5977"/>
                    <a:pt x="7477" y="3858"/>
                    <a:pt x="5894" y="2298"/>
                  </a:cubicBezTo>
                  <a:cubicBezTo>
                    <a:pt x="4322" y="714"/>
                    <a:pt x="2203" y="0"/>
                    <a:pt x="155" y="155"/>
                  </a:cubicBezTo>
                  <a:cubicBezTo>
                    <a:pt x="0" y="2227"/>
                    <a:pt x="715" y="4322"/>
                    <a:pt x="2298" y="5906"/>
                  </a:cubicBezTo>
                  <a:close/>
                </a:path>
              </a:pathLst>
            </a:custGeom>
            <a:gradFill>
              <a:gsLst>
                <a:gs pos="0">
                  <a:srgbClr val="5C698E"/>
                </a:gs>
                <a:gs pos="100000">
                  <a:srgbClr val="2C303B"/>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2"/>
            <p:cNvSpPr/>
            <p:nvPr/>
          </p:nvSpPr>
          <p:spPr>
            <a:xfrm>
              <a:off x="5427936" y="3154497"/>
              <a:ext cx="317970" cy="318406"/>
            </a:xfrm>
            <a:custGeom>
              <a:rect b="b" l="l" r="r" t="t"/>
              <a:pathLst>
                <a:path extrusionOk="0" h="8037" w="8026">
                  <a:moveTo>
                    <a:pt x="5752" y="2286"/>
                  </a:moveTo>
                  <a:cubicBezTo>
                    <a:pt x="4168" y="714"/>
                    <a:pt x="2061" y="0"/>
                    <a:pt x="1" y="143"/>
                  </a:cubicBezTo>
                  <a:lnTo>
                    <a:pt x="7895" y="8037"/>
                  </a:lnTo>
                  <a:cubicBezTo>
                    <a:pt x="8026" y="5977"/>
                    <a:pt x="7323" y="3858"/>
                    <a:pt x="5752" y="2286"/>
                  </a:cubicBezTo>
                  <a:close/>
                </a:path>
              </a:pathLst>
            </a:custGeom>
            <a:gradFill>
              <a:gsLst>
                <a:gs pos="0">
                  <a:srgbClr val="5C698E"/>
                </a:gs>
                <a:gs pos="100000">
                  <a:srgbClr val="2C303B"/>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2"/>
            <p:cNvSpPr/>
            <p:nvPr/>
          </p:nvSpPr>
          <p:spPr>
            <a:xfrm>
              <a:off x="5734999" y="3149744"/>
              <a:ext cx="324586" cy="324111"/>
            </a:xfrm>
            <a:custGeom>
              <a:rect b="b" l="l" r="r" t="t"/>
              <a:pathLst>
                <a:path extrusionOk="0" h="8181" w="8193">
                  <a:moveTo>
                    <a:pt x="5895" y="5895"/>
                  </a:moveTo>
                  <a:cubicBezTo>
                    <a:pt x="4323" y="7466"/>
                    <a:pt x="2204" y="8181"/>
                    <a:pt x="156" y="8038"/>
                  </a:cubicBezTo>
                  <a:cubicBezTo>
                    <a:pt x="1" y="5966"/>
                    <a:pt x="715" y="3847"/>
                    <a:pt x="2299" y="2287"/>
                  </a:cubicBezTo>
                  <a:cubicBezTo>
                    <a:pt x="3870" y="703"/>
                    <a:pt x="5990" y="1"/>
                    <a:pt x="8038" y="144"/>
                  </a:cubicBezTo>
                  <a:cubicBezTo>
                    <a:pt x="8192" y="2192"/>
                    <a:pt x="7478" y="4311"/>
                    <a:pt x="5895" y="5895"/>
                  </a:cubicBezTo>
                  <a:close/>
                </a:path>
              </a:pathLst>
            </a:custGeom>
            <a:gradFill>
              <a:gsLst>
                <a:gs pos="0">
                  <a:srgbClr val="5C698E"/>
                </a:gs>
                <a:gs pos="100000">
                  <a:srgbClr val="2C303B"/>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2"/>
            <p:cNvSpPr/>
            <p:nvPr/>
          </p:nvSpPr>
          <p:spPr>
            <a:xfrm>
              <a:off x="5734999" y="3148832"/>
              <a:ext cx="317970" cy="318406"/>
            </a:xfrm>
            <a:custGeom>
              <a:rect b="b" l="l" r="r" t="t"/>
              <a:pathLst>
                <a:path extrusionOk="0" h="8037" w="8026">
                  <a:moveTo>
                    <a:pt x="2287" y="2298"/>
                  </a:moveTo>
                  <a:cubicBezTo>
                    <a:pt x="3859" y="715"/>
                    <a:pt x="5978" y="0"/>
                    <a:pt x="8026" y="155"/>
                  </a:cubicBezTo>
                  <a:lnTo>
                    <a:pt x="144" y="8037"/>
                  </a:lnTo>
                  <a:cubicBezTo>
                    <a:pt x="1" y="5989"/>
                    <a:pt x="715" y="3870"/>
                    <a:pt x="2287" y="2298"/>
                  </a:cubicBezTo>
                  <a:close/>
                </a:path>
              </a:pathLst>
            </a:custGeom>
            <a:gradFill>
              <a:gsLst>
                <a:gs pos="0">
                  <a:srgbClr val="5C698E"/>
                </a:gs>
                <a:gs pos="100000">
                  <a:srgbClr val="2C303B"/>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2"/>
            <p:cNvSpPr/>
            <p:nvPr/>
          </p:nvSpPr>
          <p:spPr>
            <a:xfrm>
              <a:off x="5461451" y="3451617"/>
              <a:ext cx="564668" cy="614666"/>
            </a:xfrm>
            <a:custGeom>
              <a:rect b="b" l="l" r="r" t="t"/>
              <a:pathLst>
                <a:path extrusionOk="0" h="15515" w="14253">
                  <a:moveTo>
                    <a:pt x="11454" y="15515"/>
                  </a:moveTo>
                  <a:lnTo>
                    <a:pt x="2786" y="15515"/>
                  </a:lnTo>
                  <a:cubicBezTo>
                    <a:pt x="2132" y="15515"/>
                    <a:pt x="1572" y="15015"/>
                    <a:pt x="1512" y="14360"/>
                  </a:cubicBezTo>
                  <a:lnTo>
                    <a:pt x="0" y="1"/>
                  </a:lnTo>
                  <a:lnTo>
                    <a:pt x="14252" y="1"/>
                  </a:lnTo>
                  <a:lnTo>
                    <a:pt x="12740" y="14360"/>
                  </a:lnTo>
                  <a:cubicBezTo>
                    <a:pt x="12657" y="15015"/>
                    <a:pt x="12109" y="15515"/>
                    <a:pt x="11454" y="15515"/>
                  </a:cubicBezTo>
                  <a:close/>
                </a:path>
              </a:pathLst>
            </a:custGeom>
            <a:gradFill>
              <a:gsLst>
                <a:gs pos="0">
                  <a:srgbClr val="2A2A9A"/>
                </a:gs>
                <a:gs pos="100000">
                  <a:srgbClr val="111131"/>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2"/>
            <p:cNvSpPr/>
            <p:nvPr/>
          </p:nvSpPr>
          <p:spPr>
            <a:xfrm>
              <a:off x="3622832" y="1572950"/>
              <a:ext cx="777414" cy="551911"/>
            </a:xfrm>
            <a:custGeom>
              <a:rect b="b" l="l" r="r" t="t"/>
              <a:pathLst>
                <a:path extrusionOk="0" h="13931" w="19623">
                  <a:moveTo>
                    <a:pt x="19622" y="13931"/>
                  </a:moveTo>
                  <a:lnTo>
                    <a:pt x="1" y="13931"/>
                  </a:lnTo>
                  <a:lnTo>
                    <a:pt x="4561" y="0"/>
                  </a:lnTo>
                  <a:lnTo>
                    <a:pt x="15062" y="0"/>
                  </a:lnTo>
                  <a:close/>
                </a:path>
              </a:pathLst>
            </a:custGeom>
            <a:gradFill>
              <a:gsLst>
                <a:gs pos="0">
                  <a:srgbClr val="5C698E"/>
                </a:gs>
                <a:gs pos="100000">
                  <a:srgbClr val="2C303B"/>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2"/>
            <p:cNvSpPr/>
            <p:nvPr/>
          </p:nvSpPr>
          <p:spPr>
            <a:xfrm>
              <a:off x="3857280" y="1572950"/>
              <a:ext cx="308501" cy="551911"/>
            </a:xfrm>
            <a:custGeom>
              <a:rect b="b" l="l" r="r" t="t"/>
              <a:pathLst>
                <a:path extrusionOk="0" h="13931" w="7787">
                  <a:moveTo>
                    <a:pt x="7787" y="13931"/>
                  </a:moveTo>
                  <a:lnTo>
                    <a:pt x="0" y="13931"/>
                  </a:lnTo>
                  <a:lnTo>
                    <a:pt x="1822" y="0"/>
                  </a:lnTo>
                  <a:lnTo>
                    <a:pt x="5965" y="0"/>
                  </a:lnTo>
                  <a:close/>
                </a:path>
              </a:pathLst>
            </a:custGeom>
            <a:gradFill>
              <a:gsLst>
                <a:gs pos="0">
                  <a:srgbClr val="5C698E"/>
                </a:gs>
                <a:gs pos="100000">
                  <a:srgbClr val="2C303B"/>
                </a:gs>
              </a:gsLst>
              <a:lin ang="5400012" scaled="0"/>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2"/>
            <p:cNvSpPr/>
            <p:nvPr/>
          </p:nvSpPr>
          <p:spPr>
            <a:xfrm>
              <a:off x="2874288" y="4047441"/>
              <a:ext cx="1125018" cy="273083"/>
            </a:xfrm>
            <a:custGeom>
              <a:rect b="b" l="l" r="r" t="t"/>
              <a:pathLst>
                <a:path extrusionOk="0" h="6893" w="28397">
                  <a:moveTo>
                    <a:pt x="7184" y="0"/>
                  </a:moveTo>
                  <a:cubicBezTo>
                    <a:pt x="5583" y="0"/>
                    <a:pt x="4036" y="99"/>
                    <a:pt x="2656" y="344"/>
                  </a:cubicBezTo>
                  <a:cubicBezTo>
                    <a:pt x="941" y="915"/>
                    <a:pt x="1" y="1487"/>
                    <a:pt x="1" y="2118"/>
                  </a:cubicBezTo>
                  <a:cubicBezTo>
                    <a:pt x="1" y="4332"/>
                    <a:pt x="11871" y="6214"/>
                    <a:pt x="28397" y="6892"/>
                  </a:cubicBezTo>
                  <a:lnTo>
                    <a:pt x="22003" y="1844"/>
                  </a:lnTo>
                  <a:cubicBezTo>
                    <a:pt x="22003" y="1844"/>
                    <a:pt x="14087" y="0"/>
                    <a:pt x="71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3"/>
          <p:cNvSpPr txBox="1"/>
          <p:nvPr>
            <p:ph type="title"/>
          </p:nvPr>
        </p:nvSpPr>
        <p:spPr>
          <a:xfrm>
            <a:off x="282900" y="360000"/>
            <a:ext cx="4654800" cy="478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50"/>
              <a:t>Conclusion</a:t>
            </a:r>
            <a:endParaRPr sz="2550"/>
          </a:p>
          <a:p>
            <a:pPr indent="0" lvl="0" marL="0" rtl="0" algn="l">
              <a:lnSpc>
                <a:spcPct val="115000"/>
              </a:lnSpc>
              <a:spcBef>
                <a:spcPts val="1200"/>
              </a:spcBef>
              <a:spcAft>
                <a:spcPts val="0"/>
              </a:spcAft>
              <a:buSzPts val="990"/>
              <a:buNone/>
            </a:pPr>
            <a:r>
              <a:rPr lang="en" sz="1550"/>
              <a:t>In conclusion, it's clear that online security is more important than ever. With the rise of cyber threats such as phishing scams, weak passwords, and malware, it's crucial that we take steps to protect ourselves while browsing the internet.</a:t>
            </a:r>
            <a:endParaRPr sz="1550"/>
          </a:p>
          <a:p>
            <a:pPr indent="0" lvl="0" marL="0" rtl="0" algn="l">
              <a:lnSpc>
                <a:spcPct val="115000"/>
              </a:lnSpc>
              <a:spcBef>
                <a:spcPts val="1200"/>
              </a:spcBef>
              <a:spcAft>
                <a:spcPts val="0"/>
              </a:spcAft>
              <a:buSzPts val="990"/>
              <a:buNone/>
            </a:pPr>
            <a:r>
              <a:rPr lang="en" sz="1550"/>
              <a:t>Thankfully, Web Armour offers a comprehensive solution for online security, with features such as phishing website blocking, password strength checking, email breach monitoring, and an ad blocker. By using Web Armour, you can feel confident that your online activity is protected from malicious threats.</a:t>
            </a:r>
            <a:endParaRPr sz="1550"/>
          </a:p>
          <a:p>
            <a:pPr indent="0" lvl="0" marL="0" rtl="0" algn="l">
              <a:spcBef>
                <a:spcPts val="1200"/>
              </a:spcBef>
              <a:spcAft>
                <a:spcPts val="0"/>
              </a:spcAft>
              <a:buSzPts val="990"/>
              <a:buNone/>
            </a:pPr>
            <a:r>
              <a:t/>
            </a:r>
            <a:endParaRPr sz="2020"/>
          </a:p>
        </p:txBody>
      </p:sp>
      <p:grpSp>
        <p:nvGrpSpPr>
          <p:cNvPr id="171" name="Google Shape;171;p23"/>
          <p:cNvGrpSpPr/>
          <p:nvPr/>
        </p:nvGrpSpPr>
        <p:grpSpPr>
          <a:xfrm>
            <a:off x="5631545" y="1015908"/>
            <a:ext cx="2816646" cy="3111686"/>
            <a:chOff x="3277844" y="2519899"/>
            <a:chExt cx="2557101" cy="2445333"/>
          </a:xfrm>
        </p:grpSpPr>
        <p:sp>
          <p:nvSpPr>
            <p:cNvPr id="172" name="Google Shape;172;p23"/>
            <p:cNvSpPr/>
            <p:nvPr/>
          </p:nvSpPr>
          <p:spPr>
            <a:xfrm>
              <a:off x="3389209" y="2519899"/>
              <a:ext cx="2445736" cy="2445333"/>
            </a:xfrm>
            <a:custGeom>
              <a:rect b="b" l="l" r="r" t="t"/>
              <a:pathLst>
                <a:path extrusionOk="0" h="78939" w="78952">
                  <a:moveTo>
                    <a:pt x="39470" y="0"/>
                  </a:moveTo>
                  <a:cubicBezTo>
                    <a:pt x="17682" y="0"/>
                    <a:pt x="1" y="17669"/>
                    <a:pt x="1" y="39470"/>
                  </a:cubicBezTo>
                  <a:cubicBezTo>
                    <a:pt x="1" y="61270"/>
                    <a:pt x="17682" y="78939"/>
                    <a:pt x="39470" y="78939"/>
                  </a:cubicBezTo>
                  <a:cubicBezTo>
                    <a:pt x="61271" y="78939"/>
                    <a:pt x="78951" y="61270"/>
                    <a:pt x="78951" y="39470"/>
                  </a:cubicBezTo>
                  <a:cubicBezTo>
                    <a:pt x="78951" y="17669"/>
                    <a:pt x="61271" y="0"/>
                    <a:pt x="39470" y="0"/>
                  </a:cubicBezTo>
                  <a:close/>
                </a:path>
              </a:pathLst>
            </a:custGeom>
            <a:solidFill>
              <a:srgbClr val="3232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3"/>
            <p:cNvSpPr/>
            <p:nvPr/>
          </p:nvSpPr>
          <p:spPr>
            <a:xfrm>
              <a:off x="4074121" y="2720881"/>
              <a:ext cx="1101343" cy="1310100"/>
            </a:xfrm>
            <a:custGeom>
              <a:rect b="b" l="l" r="r" t="t"/>
              <a:pathLst>
                <a:path extrusionOk="0" h="42292" w="35553">
                  <a:moveTo>
                    <a:pt x="22080" y="0"/>
                  </a:moveTo>
                  <a:cubicBezTo>
                    <a:pt x="19805" y="0"/>
                    <a:pt x="17661" y="921"/>
                    <a:pt x="17039" y="1240"/>
                  </a:cubicBezTo>
                  <a:cubicBezTo>
                    <a:pt x="17039" y="1240"/>
                    <a:pt x="16131" y="679"/>
                    <a:pt x="14656" y="679"/>
                  </a:cubicBezTo>
                  <a:cubicBezTo>
                    <a:pt x="13670" y="679"/>
                    <a:pt x="12430" y="929"/>
                    <a:pt x="11038" y="1763"/>
                  </a:cubicBezTo>
                  <a:cubicBezTo>
                    <a:pt x="7573" y="3859"/>
                    <a:pt x="7192" y="9026"/>
                    <a:pt x="6597" y="11372"/>
                  </a:cubicBezTo>
                  <a:cubicBezTo>
                    <a:pt x="6002" y="13729"/>
                    <a:pt x="2930" y="13955"/>
                    <a:pt x="2549" y="17765"/>
                  </a:cubicBezTo>
                  <a:cubicBezTo>
                    <a:pt x="2156" y="21575"/>
                    <a:pt x="4966" y="22945"/>
                    <a:pt x="4240" y="26135"/>
                  </a:cubicBezTo>
                  <a:cubicBezTo>
                    <a:pt x="3525" y="29338"/>
                    <a:pt x="1" y="32541"/>
                    <a:pt x="3859" y="36851"/>
                  </a:cubicBezTo>
                  <a:cubicBezTo>
                    <a:pt x="6555" y="39881"/>
                    <a:pt x="14268" y="42291"/>
                    <a:pt x="20492" y="42291"/>
                  </a:cubicBezTo>
                  <a:cubicBezTo>
                    <a:pt x="23145" y="42291"/>
                    <a:pt x="25527" y="41854"/>
                    <a:pt x="27135" y="40840"/>
                  </a:cubicBezTo>
                  <a:cubicBezTo>
                    <a:pt x="32493" y="37446"/>
                    <a:pt x="34315" y="34767"/>
                    <a:pt x="33600" y="31493"/>
                  </a:cubicBezTo>
                  <a:cubicBezTo>
                    <a:pt x="32886" y="28219"/>
                    <a:pt x="33993" y="26516"/>
                    <a:pt x="34315" y="25290"/>
                  </a:cubicBezTo>
                  <a:cubicBezTo>
                    <a:pt x="34553" y="24409"/>
                    <a:pt x="35553" y="21766"/>
                    <a:pt x="33207" y="19087"/>
                  </a:cubicBezTo>
                  <a:cubicBezTo>
                    <a:pt x="30850" y="16408"/>
                    <a:pt x="29814" y="15694"/>
                    <a:pt x="29814" y="12277"/>
                  </a:cubicBezTo>
                  <a:cubicBezTo>
                    <a:pt x="29814" y="8883"/>
                    <a:pt x="29350" y="4573"/>
                    <a:pt x="26278" y="1561"/>
                  </a:cubicBezTo>
                  <a:cubicBezTo>
                    <a:pt x="25073" y="384"/>
                    <a:pt x="23549" y="0"/>
                    <a:pt x="22080"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3"/>
            <p:cNvSpPr/>
            <p:nvPr/>
          </p:nvSpPr>
          <p:spPr>
            <a:xfrm>
              <a:off x="5223386" y="3455388"/>
              <a:ext cx="471385" cy="1014885"/>
            </a:xfrm>
            <a:custGeom>
              <a:rect b="b" l="l" r="r" t="t"/>
              <a:pathLst>
                <a:path extrusionOk="0" h="32762" w="15217">
                  <a:moveTo>
                    <a:pt x="9689" y="1"/>
                  </a:moveTo>
                  <a:cubicBezTo>
                    <a:pt x="7408" y="1"/>
                    <a:pt x="4691" y="2197"/>
                    <a:pt x="2906" y="9294"/>
                  </a:cubicBezTo>
                  <a:cubicBezTo>
                    <a:pt x="1" y="20843"/>
                    <a:pt x="822" y="32762"/>
                    <a:pt x="822" y="32762"/>
                  </a:cubicBezTo>
                  <a:cubicBezTo>
                    <a:pt x="10538" y="23618"/>
                    <a:pt x="15217" y="4865"/>
                    <a:pt x="13133" y="1924"/>
                  </a:cubicBezTo>
                  <a:cubicBezTo>
                    <a:pt x="12381" y="864"/>
                    <a:pt x="11121" y="1"/>
                    <a:pt x="9689" y="1"/>
                  </a:cubicBezTo>
                  <a:close/>
                </a:path>
              </a:pathLst>
            </a:custGeom>
            <a:solidFill>
              <a:srgbClr val="1B58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3"/>
            <p:cNvSpPr/>
            <p:nvPr/>
          </p:nvSpPr>
          <p:spPr>
            <a:xfrm>
              <a:off x="5248850" y="3461522"/>
              <a:ext cx="312036" cy="1008751"/>
            </a:xfrm>
            <a:custGeom>
              <a:rect b="b" l="l" r="r" t="t"/>
              <a:pathLst>
                <a:path extrusionOk="0" fill="none" h="32564" w="10073">
                  <a:moveTo>
                    <a:pt x="10073" y="0"/>
                  </a:moveTo>
                  <a:lnTo>
                    <a:pt x="0" y="32564"/>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3"/>
            <p:cNvSpPr/>
            <p:nvPr/>
          </p:nvSpPr>
          <p:spPr>
            <a:xfrm>
              <a:off x="5373875" y="3575829"/>
              <a:ext cx="85591" cy="212846"/>
            </a:xfrm>
            <a:custGeom>
              <a:rect b="b" l="l" r="r" t="t"/>
              <a:pathLst>
                <a:path extrusionOk="0" fill="none" h="6871" w="2763">
                  <a:moveTo>
                    <a:pt x="1" y="1"/>
                  </a:moveTo>
                  <a:lnTo>
                    <a:pt x="2763" y="6871"/>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3"/>
            <p:cNvSpPr/>
            <p:nvPr/>
          </p:nvSpPr>
          <p:spPr>
            <a:xfrm>
              <a:off x="5416655" y="3817794"/>
              <a:ext cx="191100" cy="110311"/>
            </a:xfrm>
            <a:custGeom>
              <a:rect b="b" l="l" r="r" t="t"/>
              <a:pathLst>
                <a:path extrusionOk="0" fill="none" h="3561" w="6169">
                  <a:moveTo>
                    <a:pt x="1" y="3560"/>
                  </a:moveTo>
                  <a:lnTo>
                    <a:pt x="6168" y="0"/>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3"/>
            <p:cNvSpPr/>
            <p:nvPr/>
          </p:nvSpPr>
          <p:spPr>
            <a:xfrm>
              <a:off x="5282399" y="3890808"/>
              <a:ext cx="83020" cy="201787"/>
            </a:xfrm>
            <a:custGeom>
              <a:rect b="b" l="l" r="r" t="t"/>
              <a:pathLst>
                <a:path extrusionOk="0" fill="none" h="6514" w="2680">
                  <a:moveTo>
                    <a:pt x="1" y="1"/>
                  </a:moveTo>
                  <a:lnTo>
                    <a:pt x="2680" y="6514"/>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3"/>
            <p:cNvSpPr/>
            <p:nvPr/>
          </p:nvSpPr>
          <p:spPr>
            <a:xfrm>
              <a:off x="5244792" y="3605722"/>
              <a:ext cx="531512" cy="1038645"/>
            </a:xfrm>
            <a:custGeom>
              <a:rect b="b" l="l" r="r" t="t"/>
              <a:pathLst>
                <a:path extrusionOk="0" h="33529" w="17158">
                  <a:moveTo>
                    <a:pt x="15752" y="0"/>
                  </a:moveTo>
                  <a:cubicBezTo>
                    <a:pt x="15752" y="0"/>
                    <a:pt x="15062" y="524"/>
                    <a:pt x="13835" y="1405"/>
                  </a:cubicBezTo>
                  <a:cubicBezTo>
                    <a:pt x="12621" y="2274"/>
                    <a:pt x="12169" y="5334"/>
                    <a:pt x="10514" y="5942"/>
                  </a:cubicBezTo>
                  <a:cubicBezTo>
                    <a:pt x="8859" y="6549"/>
                    <a:pt x="7037" y="8466"/>
                    <a:pt x="6858" y="10478"/>
                  </a:cubicBezTo>
                  <a:cubicBezTo>
                    <a:pt x="6680" y="12478"/>
                    <a:pt x="4096" y="13740"/>
                    <a:pt x="3536" y="14466"/>
                  </a:cubicBezTo>
                  <a:cubicBezTo>
                    <a:pt x="2977" y="15216"/>
                    <a:pt x="4108" y="18503"/>
                    <a:pt x="2215" y="21372"/>
                  </a:cubicBezTo>
                  <a:cubicBezTo>
                    <a:pt x="0" y="24741"/>
                    <a:pt x="3191" y="33528"/>
                    <a:pt x="3191" y="33528"/>
                  </a:cubicBezTo>
                  <a:cubicBezTo>
                    <a:pt x="3191" y="33528"/>
                    <a:pt x="10335" y="29052"/>
                    <a:pt x="11918" y="27027"/>
                  </a:cubicBezTo>
                  <a:cubicBezTo>
                    <a:pt x="13490" y="25015"/>
                    <a:pt x="12180" y="23979"/>
                    <a:pt x="12002" y="21622"/>
                  </a:cubicBezTo>
                  <a:cubicBezTo>
                    <a:pt x="11823" y="19277"/>
                    <a:pt x="15490" y="19110"/>
                    <a:pt x="15395" y="16776"/>
                  </a:cubicBezTo>
                  <a:cubicBezTo>
                    <a:pt x="15324" y="14443"/>
                    <a:pt x="14181" y="12919"/>
                    <a:pt x="15050" y="12038"/>
                  </a:cubicBezTo>
                  <a:cubicBezTo>
                    <a:pt x="15931" y="11168"/>
                    <a:pt x="17157" y="8466"/>
                    <a:pt x="15752" y="6370"/>
                  </a:cubicBezTo>
                  <a:cubicBezTo>
                    <a:pt x="14359" y="4275"/>
                    <a:pt x="15752" y="1"/>
                    <a:pt x="15752" y="0"/>
                  </a:cubicBezTo>
                  <a:close/>
                </a:path>
              </a:pathLst>
            </a:custGeom>
            <a:solidFill>
              <a:srgbClr val="9F29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3"/>
            <p:cNvSpPr/>
            <p:nvPr/>
          </p:nvSpPr>
          <p:spPr>
            <a:xfrm>
              <a:off x="5343641" y="3606094"/>
              <a:ext cx="388768" cy="1038273"/>
            </a:xfrm>
            <a:custGeom>
              <a:rect b="b" l="l" r="r" t="t"/>
              <a:pathLst>
                <a:path extrusionOk="0" fill="none" h="33517" w="12550">
                  <a:moveTo>
                    <a:pt x="0" y="33516"/>
                  </a:moveTo>
                  <a:cubicBezTo>
                    <a:pt x="0" y="33516"/>
                    <a:pt x="4322" y="19050"/>
                    <a:pt x="12549" y="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3"/>
            <p:cNvSpPr/>
            <p:nvPr/>
          </p:nvSpPr>
          <p:spPr>
            <a:xfrm>
              <a:off x="5334410" y="4224962"/>
              <a:ext cx="78218" cy="207332"/>
            </a:xfrm>
            <a:custGeom>
              <a:rect b="b" l="l" r="r" t="t"/>
              <a:pathLst>
                <a:path extrusionOk="0" fill="none" h="6693" w="2525">
                  <a:moveTo>
                    <a:pt x="1" y="1"/>
                  </a:moveTo>
                  <a:lnTo>
                    <a:pt x="2525" y="6692"/>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3"/>
            <p:cNvSpPr/>
            <p:nvPr/>
          </p:nvSpPr>
          <p:spPr>
            <a:xfrm>
              <a:off x="5468294" y="4210589"/>
              <a:ext cx="185555" cy="63845"/>
            </a:xfrm>
            <a:custGeom>
              <a:rect b="b" l="l" r="r" t="t"/>
              <a:pathLst>
                <a:path extrusionOk="0" fill="none" h="2061" w="5990">
                  <a:moveTo>
                    <a:pt x="1" y="2060"/>
                  </a:moveTo>
                  <a:lnTo>
                    <a:pt x="5989" y="1"/>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3"/>
            <p:cNvSpPr/>
            <p:nvPr/>
          </p:nvSpPr>
          <p:spPr>
            <a:xfrm>
              <a:off x="5474552" y="3875319"/>
              <a:ext cx="53901" cy="234624"/>
            </a:xfrm>
            <a:custGeom>
              <a:rect b="b" l="l" r="r" t="t"/>
              <a:pathLst>
                <a:path extrusionOk="0" fill="none" h="7574" w="1740">
                  <a:moveTo>
                    <a:pt x="1" y="1"/>
                  </a:moveTo>
                  <a:lnTo>
                    <a:pt x="1739" y="7573"/>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3"/>
            <p:cNvSpPr/>
            <p:nvPr/>
          </p:nvSpPr>
          <p:spPr>
            <a:xfrm>
              <a:off x="5613982" y="3803420"/>
              <a:ext cx="118427" cy="87419"/>
            </a:xfrm>
            <a:custGeom>
              <a:rect b="b" l="l" r="r" t="t"/>
              <a:pathLst>
                <a:path extrusionOk="0" fill="none" h="2822" w="3823">
                  <a:moveTo>
                    <a:pt x="0" y="2822"/>
                  </a:moveTo>
                  <a:lnTo>
                    <a:pt x="3822" y="0"/>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3"/>
            <p:cNvSpPr/>
            <p:nvPr/>
          </p:nvSpPr>
          <p:spPr>
            <a:xfrm>
              <a:off x="3277844" y="3758782"/>
              <a:ext cx="531884" cy="962657"/>
            </a:xfrm>
            <a:custGeom>
              <a:rect b="b" l="l" r="r" t="t"/>
              <a:pathLst>
                <a:path extrusionOk="0" h="31076" w="17170">
                  <a:moveTo>
                    <a:pt x="3394" y="0"/>
                  </a:moveTo>
                  <a:cubicBezTo>
                    <a:pt x="3394" y="0"/>
                    <a:pt x="2786" y="5192"/>
                    <a:pt x="1381" y="8692"/>
                  </a:cubicBezTo>
                  <a:cubicBezTo>
                    <a:pt x="0" y="12192"/>
                    <a:pt x="1905" y="13812"/>
                    <a:pt x="3394" y="15824"/>
                  </a:cubicBezTo>
                  <a:cubicBezTo>
                    <a:pt x="4882" y="17836"/>
                    <a:pt x="4358" y="20432"/>
                    <a:pt x="5489" y="24599"/>
                  </a:cubicBezTo>
                  <a:cubicBezTo>
                    <a:pt x="6620" y="28766"/>
                    <a:pt x="14216" y="31076"/>
                    <a:pt x="14216" y="31076"/>
                  </a:cubicBezTo>
                  <a:cubicBezTo>
                    <a:pt x="14216" y="31076"/>
                    <a:pt x="16657" y="26551"/>
                    <a:pt x="16919" y="24622"/>
                  </a:cubicBezTo>
                  <a:cubicBezTo>
                    <a:pt x="17169" y="22682"/>
                    <a:pt x="15955" y="17753"/>
                    <a:pt x="15431" y="15550"/>
                  </a:cubicBezTo>
                  <a:cubicBezTo>
                    <a:pt x="14895" y="13347"/>
                    <a:pt x="11930" y="12180"/>
                    <a:pt x="11502" y="11478"/>
                  </a:cubicBezTo>
                  <a:cubicBezTo>
                    <a:pt x="11073" y="10776"/>
                    <a:pt x="12288" y="6144"/>
                    <a:pt x="8454" y="5108"/>
                  </a:cubicBezTo>
                  <a:cubicBezTo>
                    <a:pt x="4608" y="4049"/>
                    <a:pt x="3394" y="0"/>
                    <a:pt x="3394" y="0"/>
                  </a:cubicBezTo>
                  <a:close/>
                </a:path>
              </a:pathLst>
            </a:custGeom>
            <a:solidFill>
              <a:srgbClr val="1B587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3"/>
            <p:cNvSpPr/>
            <p:nvPr/>
          </p:nvSpPr>
          <p:spPr>
            <a:xfrm>
              <a:off x="3383323" y="3758782"/>
              <a:ext cx="334929" cy="962657"/>
            </a:xfrm>
            <a:custGeom>
              <a:rect b="b" l="l" r="r" t="t"/>
              <a:pathLst>
                <a:path extrusionOk="0" fill="none" h="31076" w="10812">
                  <a:moveTo>
                    <a:pt x="0" y="0"/>
                  </a:moveTo>
                  <a:cubicBezTo>
                    <a:pt x="0" y="0"/>
                    <a:pt x="6287" y="20955"/>
                    <a:pt x="10811" y="31076"/>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3"/>
            <p:cNvSpPr/>
            <p:nvPr/>
          </p:nvSpPr>
          <p:spPr>
            <a:xfrm>
              <a:off x="3306963" y="4112111"/>
              <a:ext cx="226507" cy="116568"/>
            </a:xfrm>
            <a:custGeom>
              <a:rect b="b" l="l" r="r" t="t"/>
              <a:pathLst>
                <a:path extrusionOk="0" fill="none" h="3763" w="7312">
                  <a:moveTo>
                    <a:pt x="1" y="1"/>
                  </a:moveTo>
                  <a:cubicBezTo>
                    <a:pt x="1" y="1"/>
                    <a:pt x="3692" y="2584"/>
                    <a:pt x="7311" y="376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3"/>
            <p:cNvSpPr/>
            <p:nvPr/>
          </p:nvSpPr>
          <p:spPr>
            <a:xfrm>
              <a:off x="3503918" y="3928817"/>
              <a:ext cx="65703" cy="211731"/>
            </a:xfrm>
            <a:custGeom>
              <a:rect b="b" l="l" r="r" t="t"/>
              <a:pathLst>
                <a:path extrusionOk="0" fill="none" h="6835" w="2121">
                  <a:moveTo>
                    <a:pt x="1" y="6834"/>
                  </a:moveTo>
                  <a:cubicBezTo>
                    <a:pt x="1" y="6834"/>
                    <a:pt x="989" y="3191"/>
                    <a:pt x="2120" y="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3"/>
            <p:cNvSpPr/>
            <p:nvPr/>
          </p:nvSpPr>
          <p:spPr>
            <a:xfrm>
              <a:off x="3427218" y="4415288"/>
              <a:ext cx="200672" cy="81533"/>
            </a:xfrm>
            <a:custGeom>
              <a:rect b="b" l="l" r="r" t="t"/>
              <a:pathLst>
                <a:path extrusionOk="0" fill="none" h="2632" w="6478">
                  <a:moveTo>
                    <a:pt x="0" y="0"/>
                  </a:moveTo>
                  <a:cubicBezTo>
                    <a:pt x="0" y="0"/>
                    <a:pt x="4775" y="2537"/>
                    <a:pt x="6477" y="263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3"/>
            <p:cNvSpPr/>
            <p:nvPr/>
          </p:nvSpPr>
          <p:spPr>
            <a:xfrm>
              <a:off x="3598338" y="4180355"/>
              <a:ext cx="120286" cy="234964"/>
            </a:xfrm>
            <a:custGeom>
              <a:rect b="b" l="l" r="r" t="t"/>
              <a:pathLst>
                <a:path extrusionOk="0" fill="none" h="7585" w="3883">
                  <a:moveTo>
                    <a:pt x="1" y="7584"/>
                  </a:moveTo>
                  <a:cubicBezTo>
                    <a:pt x="1" y="7584"/>
                    <a:pt x="2656" y="3429"/>
                    <a:pt x="3882" y="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3"/>
            <p:cNvSpPr/>
            <p:nvPr/>
          </p:nvSpPr>
          <p:spPr>
            <a:xfrm>
              <a:off x="4343378" y="2851110"/>
              <a:ext cx="506048" cy="711305"/>
            </a:xfrm>
            <a:custGeom>
              <a:rect b="b" l="l" r="r" t="t"/>
              <a:pathLst>
                <a:path extrusionOk="0" h="22962" w="16336">
                  <a:moveTo>
                    <a:pt x="8037" y="0"/>
                  </a:moveTo>
                  <a:cubicBezTo>
                    <a:pt x="8037" y="0"/>
                    <a:pt x="7323" y="3977"/>
                    <a:pt x="465" y="8680"/>
                  </a:cubicBezTo>
                  <a:cubicBezTo>
                    <a:pt x="465" y="8680"/>
                    <a:pt x="0" y="14550"/>
                    <a:pt x="977" y="16788"/>
                  </a:cubicBezTo>
                  <a:cubicBezTo>
                    <a:pt x="1965" y="19014"/>
                    <a:pt x="5227" y="22408"/>
                    <a:pt x="8502" y="22932"/>
                  </a:cubicBezTo>
                  <a:cubicBezTo>
                    <a:pt x="8627" y="22952"/>
                    <a:pt x="8753" y="22961"/>
                    <a:pt x="8882" y="22961"/>
                  </a:cubicBezTo>
                  <a:cubicBezTo>
                    <a:pt x="12117" y="22961"/>
                    <a:pt x="16336" y="16859"/>
                    <a:pt x="16336" y="16859"/>
                  </a:cubicBezTo>
                  <a:cubicBezTo>
                    <a:pt x="16336" y="16859"/>
                    <a:pt x="16014" y="13919"/>
                    <a:pt x="15681" y="10787"/>
                  </a:cubicBezTo>
                  <a:lnTo>
                    <a:pt x="15360" y="7644"/>
                  </a:lnTo>
                  <a:cubicBezTo>
                    <a:pt x="15360" y="7644"/>
                    <a:pt x="13062" y="6013"/>
                    <a:pt x="11561" y="3655"/>
                  </a:cubicBezTo>
                  <a:cubicBezTo>
                    <a:pt x="10061" y="1310"/>
                    <a:pt x="8037" y="0"/>
                    <a:pt x="8037" y="0"/>
                  </a:cubicBezTo>
                  <a:close/>
                </a:path>
              </a:pathLst>
            </a:custGeom>
            <a:solidFill>
              <a:srgbClr val="F2CA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3"/>
            <p:cNvSpPr/>
            <p:nvPr/>
          </p:nvSpPr>
          <p:spPr>
            <a:xfrm>
              <a:off x="4273306" y="3173183"/>
              <a:ext cx="90764" cy="165544"/>
            </a:xfrm>
            <a:custGeom>
              <a:rect b="b" l="l" r="r" t="t"/>
              <a:pathLst>
                <a:path extrusionOk="0" h="5344" w="2930">
                  <a:moveTo>
                    <a:pt x="1563" y="0"/>
                  </a:moveTo>
                  <a:cubicBezTo>
                    <a:pt x="1472" y="0"/>
                    <a:pt x="1376" y="14"/>
                    <a:pt x="1274" y="45"/>
                  </a:cubicBezTo>
                  <a:cubicBezTo>
                    <a:pt x="429" y="319"/>
                    <a:pt x="0" y="4891"/>
                    <a:pt x="2929" y="5343"/>
                  </a:cubicBezTo>
                  <a:cubicBezTo>
                    <a:pt x="2643" y="4010"/>
                    <a:pt x="2584" y="2212"/>
                    <a:pt x="2620" y="759"/>
                  </a:cubicBezTo>
                  <a:cubicBezTo>
                    <a:pt x="2620" y="759"/>
                    <a:pt x="2240" y="0"/>
                    <a:pt x="1563" y="0"/>
                  </a:cubicBezTo>
                  <a:close/>
                </a:path>
              </a:pathLst>
            </a:custGeom>
            <a:solidFill>
              <a:srgbClr val="F2CA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3"/>
            <p:cNvSpPr/>
            <p:nvPr/>
          </p:nvSpPr>
          <p:spPr>
            <a:xfrm>
              <a:off x="4445541" y="3144312"/>
              <a:ext cx="71217" cy="95937"/>
            </a:xfrm>
            <a:custGeom>
              <a:rect b="b" l="l" r="r" t="t"/>
              <a:pathLst>
                <a:path extrusionOk="0" h="3097" w="2299">
                  <a:moveTo>
                    <a:pt x="1155" y="1"/>
                  </a:moveTo>
                  <a:cubicBezTo>
                    <a:pt x="512" y="1"/>
                    <a:pt x="0" y="691"/>
                    <a:pt x="0" y="1548"/>
                  </a:cubicBezTo>
                  <a:cubicBezTo>
                    <a:pt x="0" y="2406"/>
                    <a:pt x="512" y="3096"/>
                    <a:pt x="1155" y="3096"/>
                  </a:cubicBezTo>
                  <a:cubicBezTo>
                    <a:pt x="1786" y="3096"/>
                    <a:pt x="2298" y="2406"/>
                    <a:pt x="2298" y="1548"/>
                  </a:cubicBezTo>
                  <a:cubicBezTo>
                    <a:pt x="2298" y="691"/>
                    <a:pt x="1786" y="1"/>
                    <a:pt x="1155"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3"/>
            <p:cNvSpPr/>
            <p:nvPr/>
          </p:nvSpPr>
          <p:spPr>
            <a:xfrm>
              <a:off x="4680103" y="3144312"/>
              <a:ext cx="71217" cy="95937"/>
            </a:xfrm>
            <a:custGeom>
              <a:rect b="b" l="l" r="r" t="t"/>
              <a:pathLst>
                <a:path extrusionOk="0" h="3097" w="2299">
                  <a:moveTo>
                    <a:pt x="1156" y="1"/>
                  </a:moveTo>
                  <a:cubicBezTo>
                    <a:pt x="525" y="1"/>
                    <a:pt x="1" y="691"/>
                    <a:pt x="1" y="1548"/>
                  </a:cubicBezTo>
                  <a:cubicBezTo>
                    <a:pt x="1" y="2406"/>
                    <a:pt x="525" y="3096"/>
                    <a:pt x="1156" y="3096"/>
                  </a:cubicBezTo>
                  <a:cubicBezTo>
                    <a:pt x="1787" y="3096"/>
                    <a:pt x="2299" y="2406"/>
                    <a:pt x="2299" y="1548"/>
                  </a:cubicBezTo>
                  <a:cubicBezTo>
                    <a:pt x="2299" y="691"/>
                    <a:pt x="1787" y="1"/>
                    <a:pt x="1156"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3"/>
            <p:cNvSpPr/>
            <p:nvPr/>
          </p:nvSpPr>
          <p:spPr>
            <a:xfrm>
              <a:off x="4548820" y="3107449"/>
              <a:ext cx="47241" cy="201013"/>
            </a:xfrm>
            <a:custGeom>
              <a:rect b="b" l="l" r="r" t="t"/>
              <a:pathLst>
                <a:path extrusionOk="0" h="6489" w="1525">
                  <a:moveTo>
                    <a:pt x="1310" y="0"/>
                  </a:moveTo>
                  <a:cubicBezTo>
                    <a:pt x="1215" y="0"/>
                    <a:pt x="1119" y="83"/>
                    <a:pt x="1119" y="191"/>
                  </a:cubicBezTo>
                  <a:cubicBezTo>
                    <a:pt x="1119" y="226"/>
                    <a:pt x="1072" y="2643"/>
                    <a:pt x="417" y="3798"/>
                  </a:cubicBezTo>
                  <a:cubicBezTo>
                    <a:pt x="84" y="4405"/>
                    <a:pt x="0" y="5013"/>
                    <a:pt x="215" y="5536"/>
                  </a:cubicBezTo>
                  <a:cubicBezTo>
                    <a:pt x="393" y="5977"/>
                    <a:pt x="798" y="6334"/>
                    <a:pt x="1250" y="6477"/>
                  </a:cubicBezTo>
                  <a:cubicBezTo>
                    <a:pt x="1274" y="6489"/>
                    <a:pt x="1298" y="6489"/>
                    <a:pt x="1310" y="6489"/>
                  </a:cubicBezTo>
                  <a:cubicBezTo>
                    <a:pt x="1393" y="6489"/>
                    <a:pt x="1477" y="6429"/>
                    <a:pt x="1489" y="6334"/>
                  </a:cubicBezTo>
                  <a:cubicBezTo>
                    <a:pt x="1524" y="6239"/>
                    <a:pt x="1465" y="6120"/>
                    <a:pt x="1358" y="6084"/>
                  </a:cubicBezTo>
                  <a:cubicBezTo>
                    <a:pt x="1012" y="5977"/>
                    <a:pt x="715" y="5727"/>
                    <a:pt x="584" y="5382"/>
                  </a:cubicBezTo>
                  <a:cubicBezTo>
                    <a:pt x="465" y="5108"/>
                    <a:pt x="405" y="4632"/>
                    <a:pt x="762" y="4001"/>
                  </a:cubicBezTo>
                  <a:cubicBezTo>
                    <a:pt x="1465" y="2750"/>
                    <a:pt x="1512" y="310"/>
                    <a:pt x="1512" y="202"/>
                  </a:cubicBezTo>
                  <a:cubicBezTo>
                    <a:pt x="1512" y="83"/>
                    <a:pt x="1417" y="0"/>
                    <a:pt x="1310"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3"/>
            <p:cNvSpPr/>
            <p:nvPr/>
          </p:nvSpPr>
          <p:spPr>
            <a:xfrm>
              <a:off x="4485378" y="3359575"/>
              <a:ext cx="31380" cy="18617"/>
            </a:xfrm>
            <a:custGeom>
              <a:rect b="b" l="l" r="r" t="t"/>
              <a:pathLst>
                <a:path extrusionOk="0" h="601" w="1013">
                  <a:moveTo>
                    <a:pt x="221" y="0"/>
                  </a:moveTo>
                  <a:cubicBezTo>
                    <a:pt x="140" y="0"/>
                    <a:pt x="66" y="54"/>
                    <a:pt x="48" y="136"/>
                  </a:cubicBezTo>
                  <a:cubicBezTo>
                    <a:pt x="0" y="243"/>
                    <a:pt x="60" y="362"/>
                    <a:pt x="167" y="386"/>
                  </a:cubicBezTo>
                  <a:lnTo>
                    <a:pt x="715" y="576"/>
                  </a:lnTo>
                  <a:cubicBezTo>
                    <a:pt x="727" y="600"/>
                    <a:pt x="762" y="600"/>
                    <a:pt x="774" y="600"/>
                  </a:cubicBezTo>
                  <a:cubicBezTo>
                    <a:pt x="858" y="600"/>
                    <a:pt x="941" y="553"/>
                    <a:pt x="965" y="457"/>
                  </a:cubicBezTo>
                  <a:cubicBezTo>
                    <a:pt x="1012" y="362"/>
                    <a:pt x="953" y="243"/>
                    <a:pt x="846" y="207"/>
                  </a:cubicBezTo>
                  <a:lnTo>
                    <a:pt x="298" y="17"/>
                  </a:lnTo>
                  <a:cubicBezTo>
                    <a:pt x="273" y="5"/>
                    <a:pt x="246" y="0"/>
                    <a:pt x="221"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3"/>
            <p:cNvSpPr/>
            <p:nvPr/>
          </p:nvSpPr>
          <p:spPr>
            <a:xfrm>
              <a:off x="4520786" y="3359141"/>
              <a:ext cx="174837" cy="27167"/>
            </a:xfrm>
            <a:custGeom>
              <a:rect b="b" l="l" r="r" t="t"/>
              <a:pathLst>
                <a:path extrusionOk="0" h="877" w="5644">
                  <a:moveTo>
                    <a:pt x="5414" y="0"/>
                  </a:moveTo>
                  <a:cubicBezTo>
                    <a:pt x="5387" y="0"/>
                    <a:pt x="5360" y="6"/>
                    <a:pt x="5334" y="19"/>
                  </a:cubicBezTo>
                  <a:cubicBezTo>
                    <a:pt x="4484" y="369"/>
                    <a:pt x="3326" y="462"/>
                    <a:pt x="2328" y="462"/>
                  </a:cubicBezTo>
                  <a:cubicBezTo>
                    <a:pt x="1188" y="462"/>
                    <a:pt x="258" y="340"/>
                    <a:pt x="238" y="340"/>
                  </a:cubicBezTo>
                  <a:cubicBezTo>
                    <a:pt x="232" y="340"/>
                    <a:pt x="225" y="339"/>
                    <a:pt x="218" y="339"/>
                  </a:cubicBezTo>
                  <a:cubicBezTo>
                    <a:pt x="119" y="339"/>
                    <a:pt x="35" y="419"/>
                    <a:pt x="12" y="519"/>
                  </a:cubicBezTo>
                  <a:cubicBezTo>
                    <a:pt x="0" y="626"/>
                    <a:pt x="96" y="733"/>
                    <a:pt x="191" y="745"/>
                  </a:cubicBezTo>
                  <a:cubicBezTo>
                    <a:pt x="274" y="757"/>
                    <a:pt x="1191" y="876"/>
                    <a:pt x="2322" y="876"/>
                  </a:cubicBezTo>
                  <a:cubicBezTo>
                    <a:pt x="3346" y="876"/>
                    <a:pt x="4572" y="769"/>
                    <a:pt x="5489" y="388"/>
                  </a:cubicBezTo>
                  <a:cubicBezTo>
                    <a:pt x="5596" y="340"/>
                    <a:pt x="5644" y="221"/>
                    <a:pt x="5596" y="114"/>
                  </a:cubicBezTo>
                  <a:cubicBezTo>
                    <a:pt x="5561" y="44"/>
                    <a:pt x="5488" y="0"/>
                    <a:pt x="5414"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23"/>
            <p:cNvSpPr/>
            <p:nvPr/>
          </p:nvSpPr>
          <p:spPr>
            <a:xfrm>
              <a:off x="4409762" y="3055747"/>
              <a:ext cx="125056" cy="26641"/>
            </a:xfrm>
            <a:custGeom>
              <a:rect b="b" l="l" r="r" t="t"/>
              <a:pathLst>
                <a:path extrusionOk="0" h="860" w="4037">
                  <a:moveTo>
                    <a:pt x="2197" y="1"/>
                  </a:moveTo>
                  <a:cubicBezTo>
                    <a:pt x="1597" y="1"/>
                    <a:pt x="883" y="114"/>
                    <a:pt x="132" y="478"/>
                  </a:cubicBezTo>
                  <a:cubicBezTo>
                    <a:pt x="48" y="526"/>
                    <a:pt x="1" y="645"/>
                    <a:pt x="48" y="740"/>
                  </a:cubicBezTo>
                  <a:cubicBezTo>
                    <a:pt x="72" y="824"/>
                    <a:pt x="143" y="859"/>
                    <a:pt x="227" y="859"/>
                  </a:cubicBezTo>
                  <a:cubicBezTo>
                    <a:pt x="251" y="859"/>
                    <a:pt x="286" y="847"/>
                    <a:pt x="310" y="847"/>
                  </a:cubicBezTo>
                  <a:cubicBezTo>
                    <a:pt x="994" y="519"/>
                    <a:pt x="1652" y="418"/>
                    <a:pt x="2204" y="418"/>
                  </a:cubicBezTo>
                  <a:cubicBezTo>
                    <a:pt x="3093" y="418"/>
                    <a:pt x="3708" y="681"/>
                    <a:pt x="3715" y="681"/>
                  </a:cubicBezTo>
                  <a:cubicBezTo>
                    <a:pt x="3744" y="694"/>
                    <a:pt x="3774" y="699"/>
                    <a:pt x="3802" y="699"/>
                  </a:cubicBezTo>
                  <a:cubicBezTo>
                    <a:pt x="3881" y="699"/>
                    <a:pt x="3954" y="655"/>
                    <a:pt x="3989" y="586"/>
                  </a:cubicBezTo>
                  <a:cubicBezTo>
                    <a:pt x="4037" y="478"/>
                    <a:pt x="3989" y="359"/>
                    <a:pt x="3882" y="312"/>
                  </a:cubicBezTo>
                  <a:cubicBezTo>
                    <a:pt x="3838" y="297"/>
                    <a:pt x="3167" y="1"/>
                    <a:pt x="2197"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3"/>
            <p:cNvSpPr/>
            <p:nvPr/>
          </p:nvSpPr>
          <p:spPr>
            <a:xfrm>
              <a:off x="4662043" y="3051782"/>
              <a:ext cx="140917" cy="23357"/>
            </a:xfrm>
            <a:custGeom>
              <a:rect b="b" l="l" r="r" t="t"/>
              <a:pathLst>
                <a:path extrusionOk="0" h="754" w="4549">
                  <a:moveTo>
                    <a:pt x="2336" y="0"/>
                  </a:moveTo>
                  <a:cubicBezTo>
                    <a:pt x="1119" y="0"/>
                    <a:pt x="218" y="345"/>
                    <a:pt x="155" y="368"/>
                  </a:cubicBezTo>
                  <a:cubicBezTo>
                    <a:pt x="60" y="392"/>
                    <a:pt x="0" y="511"/>
                    <a:pt x="36" y="618"/>
                  </a:cubicBezTo>
                  <a:cubicBezTo>
                    <a:pt x="63" y="700"/>
                    <a:pt x="139" y="754"/>
                    <a:pt x="221" y="754"/>
                  </a:cubicBezTo>
                  <a:cubicBezTo>
                    <a:pt x="246" y="754"/>
                    <a:pt x="273" y="749"/>
                    <a:pt x="298" y="737"/>
                  </a:cubicBezTo>
                  <a:cubicBezTo>
                    <a:pt x="314" y="729"/>
                    <a:pt x="1175" y="407"/>
                    <a:pt x="2334" y="407"/>
                  </a:cubicBezTo>
                  <a:cubicBezTo>
                    <a:pt x="2920" y="407"/>
                    <a:pt x="3583" y="489"/>
                    <a:pt x="4251" y="737"/>
                  </a:cubicBezTo>
                  <a:cubicBezTo>
                    <a:pt x="4287" y="749"/>
                    <a:pt x="4299" y="749"/>
                    <a:pt x="4322" y="749"/>
                  </a:cubicBezTo>
                  <a:cubicBezTo>
                    <a:pt x="4418" y="749"/>
                    <a:pt x="4489" y="714"/>
                    <a:pt x="4513" y="618"/>
                  </a:cubicBezTo>
                  <a:cubicBezTo>
                    <a:pt x="4549" y="511"/>
                    <a:pt x="4501" y="416"/>
                    <a:pt x="4406" y="368"/>
                  </a:cubicBezTo>
                  <a:cubicBezTo>
                    <a:pt x="3680" y="92"/>
                    <a:pt x="2966" y="0"/>
                    <a:pt x="2336"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3"/>
            <p:cNvSpPr/>
            <p:nvPr/>
          </p:nvSpPr>
          <p:spPr>
            <a:xfrm>
              <a:off x="4113586" y="3193411"/>
              <a:ext cx="78218" cy="494958"/>
            </a:xfrm>
            <a:custGeom>
              <a:rect b="b" l="l" r="r" t="t"/>
              <a:pathLst>
                <a:path extrusionOk="0" h="15978" w="2525">
                  <a:moveTo>
                    <a:pt x="2288" y="1"/>
                  </a:moveTo>
                  <a:cubicBezTo>
                    <a:pt x="2246" y="1"/>
                    <a:pt x="2204" y="16"/>
                    <a:pt x="2168" y="47"/>
                  </a:cubicBezTo>
                  <a:cubicBezTo>
                    <a:pt x="2084" y="130"/>
                    <a:pt x="144" y="1773"/>
                    <a:pt x="48" y="4964"/>
                  </a:cubicBezTo>
                  <a:cubicBezTo>
                    <a:pt x="1" y="6643"/>
                    <a:pt x="465" y="7595"/>
                    <a:pt x="930" y="8500"/>
                  </a:cubicBezTo>
                  <a:cubicBezTo>
                    <a:pt x="1346" y="9357"/>
                    <a:pt x="1751" y="10155"/>
                    <a:pt x="1787" y="11560"/>
                  </a:cubicBezTo>
                  <a:cubicBezTo>
                    <a:pt x="1882" y="14441"/>
                    <a:pt x="1108" y="15644"/>
                    <a:pt x="1108" y="15668"/>
                  </a:cubicBezTo>
                  <a:cubicBezTo>
                    <a:pt x="1049" y="15751"/>
                    <a:pt x="1072" y="15882"/>
                    <a:pt x="1168" y="15942"/>
                  </a:cubicBezTo>
                  <a:cubicBezTo>
                    <a:pt x="1191" y="15965"/>
                    <a:pt x="1227" y="15977"/>
                    <a:pt x="1275" y="15977"/>
                  </a:cubicBezTo>
                  <a:cubicBezTo>
                    <a:pt x="1334" y="15977"/>
                    <a:pt x="1406" y="15942"/>
                    <a:pt x="1430" y="15882"/>
                  </a:cubicBezTo>
                  <a:cubicBezTo>
                    <a:pt x="1465" y="15823"/>
                    <a:pt x="2287" y="14572"/>
                    <a:pt x="2192" y="11536"/>
                  </a:cubicBezTo>
                  <a:cubicBezTo>
                    <a:pt x="2144" y="10048"/>
                    <a:pt x="1715" y="9179"/>
                    <a:pt x="1287" y="8322"/>
                  </a:cubicBezTo>
                  <a:cubicBezTo>
                    <a:pt x="834" y="7417"/>
                    <a:pt x="406" y="6560"/>
                    <a:pt x="453" y="4976"/>
                  </a:cubicBezTo>
                  <a:cubicBezTo>
                    <a:pt x="525" y="1976"/>
                    <a:pt x="2406" y="380"/>
                    <a:pt x="2418" y="368"/>
                  </a:cubicBezTo>
                  <a:cubicBezTo>
                    <a:pt x="2501" y="285"/>
                    <a:pt x="2525" y="166"/>
                    <a:pt x="2442" y="83"/>
                  </a:cubicBezTo>
                  <a:cubicBezTo>
                    <a:pt x="2401" y="28"/>
                    <a:pt x="2344" y="1"/>
                    <a:pt x="2288"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3"/>
            <p:cNvSpPr/>
            <p:nvPr/>
          </p:nvSpPr>
          <p:spPr>
            <a:xfrm>
              <a:off x="5088758" y="3380825"/>
              <a:ext cx="73819" cy="384617"/>
            </a:xfrm>
            <a:custGeom>
              <a:rect b="b" l="l" r="r" t="t"/>
              <a:pathLst>
                <a:path extrusionOk="0" h="12416" w="2383">
                  <a:moveTo>
                    <a:pt x="1020" y="1"/>
                  </a:moveTo>
                  <a:cubicBezTo>
                    <a:pt x="981" y="1"/>
                    <a:pt x="941" y="11"/>
                    <a:pt x="906" y="33"/>
                  </a:cubicBezTo>
                  <a:cubicBezTo>
                    <a:pt x="823" y="93"/>
                    <a:pt x="787" y="224"/>
                    <a:pt x="846" y="307"/>
                  </a:cubicBezTo>
                  <a:cubicBezTo>
                    <a:pt x="870" y="343"/>
                    <a:pt x="1977" y="2129"/>
                    <a:pt x="1977" y="4093"/>
                  </a:cubicBezTo>
                  <a:cubicBezTo>
                    <a:pt x="1977" y="6022"/>
                    <a:pt x="1656" y="7510"/>
                    <a:pt x="834" y="9237"/>
                  </a:cubicBezTo>
                  <a:cubicBezTo>
                    <a:pt x="49" y="10927"/>
                    <a:pt x="13" y="12154"/>
                    <a:pt x="13" y="12201"/>
                  </a:cubicBezTo>
                  <a:cubicBezTo>
                    <a:pt x="1" y="12320"/>
                    <a:pt x="96" y="12416"/>
                    <a:pt x="215" y="12416"/>
                  </a:cubicBezTo>
                  <a:cubicBezTo>
                    <a:pt x="311" y="12416"/>
                    <a:pt x="406" y="12320"/>
                    <a:pt x="418" y="12190"/>
                  </a:cubicBezTo>
                  <a:cubicBezTo>
                    <a:pt x="418" y="12178"/>
                    <a:pt x="453" y="10987"/>
                    <a:pt x="1204" y="9392"/>
                  </a:cubicBezTo>
                  <a:cubicBezTo>
                    <a:pt x="2037" y="7606"/>
                    <a:pt x="2382" y="6070"/>
                    <a:pt x="2382" y="4081"/>
                  </a:cubicBezTo>
                  <a:cubicBezTo>
                    <a:pt x="2382" y="1998"/>
                    <a:pt x="1239" y="164"/>
                    <a:pt x="1192" y="93"/>
                  </a:cubicBezTo>
                  <a:cubicBezTo>
                    <a:pt x="1154" y="32"/>
                    <a:pt x="1088" y="1"/>
                    <a:pt x="1020"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3"/>
            <p:cNvSpPr/>
            <p:nvPr/>
          </p:nvSpPr>
          <p:spPr>
            <a:xfrm>
              <a:off x="4584971" y="2844295"/>
              <a:ext cx="240478" cy="249152"/>
            </a:xfrm>
            <a:custGeom>
              <a:rect b="b" l="l" r="r" t="t"/>
              <a:pathLst>
                <a:path extrusionOk="0" h="8043" w="7763">
                  <a:moveTo>
                    <a:pt x="234" y="1"/>
                  </a:moveTo>
                  <a:cubicBezTo>
                    <a:pt x="198" y="1"/>
                    <a:pt x="163" y="10"/>
                    <a:pt x="131" y="30"/>
                  </a:cubicBezTo>
                  <a:cubicBezTo>
                    <a:pt x="48" y="65"/>
                    <a:pt x="0" y="208"/>
                    <a:pt x="60" y="292"/>
                  </a:cubicBezTo>
                  <a:cubicBezTo>
                    <a:pt x="71" y="327"/>
                    <a:pt x="1334" y="2590"/>
                    <a:pt x="2560" y="4149"/>
                  </a:cubicBezTo>
                  <a:cubicBezTo>
                    <a:pt x="4358" y="6471"/>
                    <a:pt x="7346" y="7971"/>
                    <a:pt x="7465" y="8031"/>
                  </a:cubicBezTo>
                  <a:cubicBezTo>
                    <a:pt x="7501" y="8043"/>
                    <a:pt x="7525" y="8043"/>
                    <a:pt x="7561" y="8043"/>
                  </a:cubicBezTo>
                  <a:cubicBezTo>
                    <a:pt x="7632" y="8043"/>
                    <a:pt x="7703" y="8007"/>
                    <a:pt x="7727" y="7924"/>
                  </a:cubicBezTo>
                  <a:cubicBezTo>
                    <a:pt x="7763" y="7828"/>
                    <a:pt x="7739" y="7709"/>
                    <a:pt x="7632" y="7662"/>
                  </a:cubicBezTo>
                  <a:cubicBezTo>
                    <a:pt x="7608" y="7650"/>
                    <a:pt x="4608" y="6138"/>
                    <a:pt x="2869" y="3899"/>
                  </a:cubicBezTo>
                  <a:cubicBezTo>
                    <a:pt x="1667" y="2351"/>
                    <a:pt x="417" y="125"/>
                    <a:pt x="405" y="101"/>
                  </a:cubicBezTo>
                  <a:cubicBezTo>
                    <a:pt x="373" y="38"/>
                    <a:pt x="304" y="1"/>
                    <a:pt x="234"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3"/>
            <p:cNvSpPr/>
            <p:nvPr/>
          </p:nvSpPr>
          <p:spPr>
            <a:xfrm>
              <a:off x="4193632" y="3457464"/>
              <a:ext cx="812540" cy="570637"/>
            </a:xfrm>
            <a:custGeom>
              <a:rect b="b" l="l" r="r" t="t"/>
              <a:pathLst>
                <a:path extrusionOk="0" h="18421" w="26230">
                  <a:moveTo>
                    <a:pt x="18955" y="0"/>
                  </a:moveTo>
                  <a:lnTo>
                    <a:pt x="18955" y="0"/>
                  </a:lnTo>
                  <a:cubicBezTo>
                    <a:pt x="17457" y="1620"/>
                    <a:pt x="15442" y="3374"/>
                    <a:pt x="13710" y="3374"/>
                  </a:cubicBezTo>
                  <a:cubicBezTo>
                    <a:pt x="13584" y="3374"/>
                    <a:pt x="13459" y="3365"/>
                    <a:pt x="13336" y="3346"/>
                  </a:cubicBezTo>
                  <a:cubicBezTo>
                    <a:pt x="12062" y="3131"/>
                    <a:pt x="10799" y="2512"/>
                    <a:pt x="9668" y="1679"/>
                  </a:cubicBezTo>
                  <a:lnTo>
                    <a:pt x="9668" y="1679"/>
                  </a:lnTo>
                  <a:cubicBezTo>
                    <a:pt x="9716" y="3774"/>
                    <a:pt x="9716" y="8072"/>
                    <a:pt x="8990" y="9727"/>
                  </a:cubicBezTo>
                  <a:cubicBezTo>
                    <a:pt x="8013" y="11966"/>
                    <a:pt x="1" y="13097"/>
                    <a:pt x="1" y="13097"/>
                  </a:cubicBezTo>
                  <a:cubicBezTo>
                    <a:pt x="1" y="13097"/>
                    <a:pt x="5954" y="17716"/>
                    <a:pt x="13728" y="18371"/>
                  </a:cubicBezTo>
                  <a:cubicBezTo>
                    <a:pt x="14135" y="18405"/>
                    <a:pt x="14533" y="18421"/>
                    <a:pt x="14923" y="18421"/>
                  </a:cubicBezTo>
                  <a:cubicBezTo>
                    <a:pt x="21995" y="18421"/>
                    <a:pt x="26230" y="13180"/>
                    <a:pt x="26230" y="13180"/>
                  </a:cubicBezTo>
                  <a:cubicBezTo>
                    <a:pt x="26230" y="13180"/>
                    <a:pt x="20277" y="12930"/>
                    <a:pt x="18812" y="9727"/>
                  </a:cubicBezTo>
                  <a:cubicBezTo>
                    <a:pt x="18098" y="8180"/>
                    <a:pt x="18634" y="2691"/>
                    <a:pt x="18955" y="0"/>
                  </a:cubicBezTo>
                  <a:close/>
                </a:path>
              </a:pathLst>
            </a:custGeom>
            <a:solidFill>
              <a:srgbClr val="F2CA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3"/>
            <p:cNvSpPr/>
            <p:nvPr/>
          </p:nvSpPr>
          <p:spPr>
            <a:xfrm>
              <a:off x="3513521" y="3570624"/>
              <a:ext cx="437093" cy="912938"/>
            </a:xfrm>
            <a:custGeom>
              <a:rect b="b" l="l" r="r" t="t"/>
              <a:pathLst>
                <a:path extrusionOk="0" h="29471" w="14110">
                  <a:moveTo>
                    <a:pt x="6358" y="0"/>
                  </a:moveTo>
                  <a:cubicBezTo>
                    <a:pt x="6137" y="0"/>
                    <a:pt x="5903" y="24"/>
                    <a:pt x="5656" y="74"/>
                  </a:cubicBezTo>
                  <a:cubicBezTo>
                    <a:pt x="1917" y="836"/>
                    <a:pt x="0" y="9599"/>
                    <a:pt x="2263" y="16314"/>
                  </a:cubicBezTo>
                  <a:cubicBezTo>
                    <a:pt x="4525" y="23029"/>
                    <a:pt x="10442" y="27815"/>
                    <a:pt x="10442" y="27815"/>
                  </a:cubicBezTo>
                  <a:cubicBezTo>
                    <a:pt x="12371" y="29220"/>
                    <a:pt x="14109" y="29470"/>
                    <a:pt x="14109" y="29470"/>
                  </a:cubicBezTo>
                  <a:lnTo>
                    <a:pt x="12704" y="27256"/>
                  </a:lnTo>
                  <a:cubicBezTo>
                    <a:pt x="11323" y="25041"/>
                    <a:pt x="10883" y="13349"/>
                    <a:pt x="10442" y="8920"/>
                  </a:cubicBezTo>
                  <a:cubicBezTo>
                    <a:pt x="10042" y="4772"/>
                    <a:pt x="9486" y="0"/>
                    <a:pt x="6358" y="0"/>
                  </a:cubicBezTo>
                  <a:close/>
                </a:path>
              </a:pathLst>
            </a:custGeom>
            <a:solidFill>
              <a:srgbClr val="9F293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3"/>
            <p:cNvSpPr/>
            <p:nvPr/>
          </p:nvSpPr>
          <p:spPr>
            <a:xfrm>
              <a:off x="3602396" y="3573629"/>
              <a:ext cx="348218" cy="910305"/>
            </a:xfrm>
            <a:custGeom>
              <a:rect b="b" l="l" r="r" t="t"/>
              <a:pathLst>
                <a:path extrusionOk="0" fill="none" h="29386" w="11241">
                  <a:moveTo>
                    <a:pt x="2787" y="0"/>
                  </a:moveTo>
                  <a:cubicBezTo>
                    <a:pt x="2787" y="0"/>
                    <a:pt x="1" y="19717"/>
                    <a:pt x="11240" y="29385"/>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3"/>
            <p:cNvSpPr/>
            <p:nvPr/>
          </p:nvSpPr>
          <p:spPr>
            <a:xfrm>
              <a:off x="3563302" y="3770956"/>
              <a:ext cx="129858" cy="178183"/>
            </a:xfrm>
            <a:custGeom>
              <a:rect b="b" l="l" r="r" t="t"/>
              <a:pathLst>
                <a:path extrusionOk="0" fill="none" h="5752" w="4192">
                  <a:moveTo>
                    <a:pt x="1" y="0"/>
                  </a:moveTo>
                  <a:lnTo>
                    <a:pt x="4192" y="5751"/>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3"/>
            <p:cNvSpPr/>
            <p:nvPr/>
          </p:nvSpPr>
          <p:spPr>
            <a:xfrm>
              <a:off x="3718221" y="3846944"/>
              <a:ext cx="118799" cy="232362"/>
            </a:xfrm>
            <a:custGeom>
              <a:rect b="b" l="l" r="r" t="t"/>
              <a:pathLst>
                <a:path extrusionOk="0" fill="none" h="7501" w="3835">
                  <a:moveTo>
                    <a:pt x="0" y="7501"/>
                  </a:moveTo>
                  <a:lnTo>
                    <a:pt x="3834" y="0"/>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3"/>
            <p:cNvSpPr/>
            <p:nvPr/>
          </p:nvSpPr>
          <p:spPr>
            <a:xfrm>
              <a:off x="3615685" y="4154519"/>
              <a:ext cx="174125" cy="119914"/>
            </a:xfrm>
            <a:custGeom>
              <a:rect b="b" l="l" r="r" t="t"/>
              <a:pathLst>
                <a:path extrusionOk="0" fill="none" h="3871" w="5621">
                  <a:moveTo>
                    <a:pt x="0" y="1"/>
                  </a:moveTo>
                  <a:lnTo>
                    <a:pt x="5620" y="3870"/>
                  </a:ln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3"/>
            <p:cNvSpPr/>
            <p:nvPr/>
          </p:nvSpPr>
          <p:spPr>
            <a:xfrm>
              <a:off x="3620858" y="3862959"/>
              <a:ext cx="1947060" cy="1050013"/>
            </a:xfrm>
            <a:custGeom>
              <a:rect b="b" l="l" r="r" t="t"/>
              <a:pathLst>
                <a:path extrusionOk="0" h="33896" w="62854">
                  <a:moveTo>
                    <a:pt x="18242" y="1"/>
                  </a:moveTo>
                  <a:cubicBezTo>
                    <a:pt x="17215" y="1"/>
                    <a:pt x="13256" y="259"/>
                    <a:pt x="10990" y="4091"/>
                  </a:cubicBezTo>
                  <a:cubicBezTo>
                    <a:pt x="8370" y="8544"/>
                    <a:pt x="3322" y="19962"/>
                    <a:pt x="1655" y="25796"/>
                  </a:cubicBezTo>
                  <a:cubicBezTo>
                    <a:pt x="0" y="31630"/>
                    <a:pt x="4965" y="33547"/>
                    <a:pt x="12275" y="33547"/>
                  </a:cubicBezTo>
                  <a:cubicBezTo>
                    <a:pt x="17157" y="33547"/>
                    <a:pt x="32617" y="33896"/>
                    <a:pt x="43647" y="33896"/>
                  </a:cubicBezTo>
                  <a:cubicBezTo>
                    <a:pt x="49162" y="33896"/>
                    <a:pt x="53570" y="33809"/>
                    <a:pt x="54995" y="33547"/>
                  </a:cubicBezTo>
                  <a:cubicBezTo>
                    <a:pt x="59269" y="32761"/>
                    <a:pt x="62139" y="32939"/>
                    <a:pt x="62496" y="28665"/>
                  </a:cubicBezTo>
                  <a:cubicBezTo>
                    <a:pt x="62853" y="24415"/>
                    <a:pt x="54650" y="6531"/>
                    <a:pt x="53793" y="4436"/>
                  </a:cubicBezTo>
                  <a:cubicBezTo>
                    <a:pt x="52942" y="2413"/>
                    <a:pt x="49263" y="69"/>
                    <a:pt x="45164" y="69"/>
                  </a:cubicBezTo>
                  <a:cubicBezTo>
                    <a:pt x="45017" y="69"/>
                    <a:pt x="44869" y="72"/>
                    <a:pt x="44720" y="78"/>
                  </a:cubicBezTo>
                  <a:cubicBezTo>
                    <a:pt x="44720" y="78"/>
                    <a:pt x="40495" y="5319"/>
                    <a:pt x="33415" y="5319"/>
                  </a:cubicBezTo>
                  <a:cubicBezTo>
                    <a:pt x="33025" y="5319"/>
                    <a:pt x="32626" y="5303"/>
                    <a:pt x="32218" y="5269"/>
                  </a:cubicBezTo>
                  <a:cubicBezTo>
                    <a:pt x="24444" y="4626"/>
                    <a:pt x="18491" y="7"/>
                    <a:pt x="18491" y="7"/>
                  </a:cubicBezTo>
                  <a:cubicBezTo>
                    <a:pt x="18491" y="7"/>
                    <a:pt x="18402" y="1"/>
                    <a:pt x="18242" y="1"/>
                  </a:cubicBezTo>
                  <a:close/>
                </a:path>
              </a:pathLst>
            </a:custGeom>
            <a:solidFill>
              <a:srgbClr val="4E854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3"/>
            <p:cNvSpPr/>
            <p:nvPr/>
          </p:nvSpPr>
          <p:spPr>
            <a:xfrm>
              <a:off x="4026199" y="4373251"/>
              <a:ext cx="1136379" cy="279882"/>
            </a:xfrm>
            <a:custGeom>
              <a:rect b="b" l="l" r="r" t="t"/>
              <a:pathLst>
                <a:path extrusionOk="0" h="9035" w="36684">
                  <a:moveTo>
                    <a:pt x="0" y="0"/>
                  </a:moveTo>
                  <a:lnTo>
                    <a:pt x="976" y="7108"/>
                  </a:lnTo>
                  <a:lnTo>
                    <a:pt x="3608" y="7823"/>
                  </a:lnTo>
                  <a:cubicBezTo>
                    <a:pt x="3608" y="7823"/>
                    <a:pt x="14348" y="9034"/>
                    <a:pt x="21478" y="9034"/>
                  </a:cubicBezTo>
                  <a:cubicBezTo>
                    <a:pt x="23316" y="9034"/>
                    <a:pt x="24914" y="8954"/>
                    <a:pt x="26027" y="8751"/>
                  </a:cubicBezTo>
                  <a:cubicBezTo>
                    <a:pt x="31444" y="7775"/>
                    <a:pt x="36278" y="6251"/>
                    <a:pt x="36278" y="6251"/>
                  </a:cubicBezTo>
                  <a:lnTo>
                    <a:pt x="36683" y="1357"/>
                  </a:lnTo>
                  <a:lnTo>
                    <a:pt x="36683" y="1357"/>
                  </a:lnTo>
                  <a:cubicBezTo>
                    <a:pt x="36683" y="1358"/>
                    <a:pt x="31563" y="8017"/>
                    <a:pt x="20765" y="8017"/>
                  </a:cubicBezTo>
                  <a:cubicBezTo>
                    <a:pt x="20167" y="8017"/>
                    <a:pt x="19552" y="7997"/>
                    <a:pt x="18919" y="7954"/>
                  </a:cubicBezTo>
                  <a:cubicBezTo>
                    <a:pt x="6823" y="7132"/>
                    <a:pt x="0" y="1"/>
                    <a:pt x="0" y="0"/>
                  </a:cubicBezTo>
                  <a:close/>
                </a:path>
              </a:pathLst>
            </a:custGeom>
            <a:solidFill>
              <a:srgbClr val="5F51E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3"/>
            <p:cNvSpPr/>
            <p:nvPr/>
          </p:nvSpPr>
          <p:spPr>
            <a:xfrm>
              <a:off x="3779432" y="4555058"/>
              <a:ext cx="359649" cy="64588"/>
            </a:xfrm>
            <a:custGeom>
              <a:rect b="b" l="l" r="r" t="t"/>
              <a:pathLst>
                <a:path extrusionOk="0" h="2085" w="11610">
                  <a:moveTo>
                    <a:pt x="4621" y="0"/>
                  </a:moveTo>
                  <a:cubicBezTo>
                    <a:pt x="2066" y="0"/>
                    <a:pt x="174" y="1672"/>
                    <a:pt x="96" y="1739"/>
                  </a:cubicBezTo>
                  <a:cubicBezTo>
                    <a:pt x="13" y="1811"/>
                    <a:pt x="1" y="1930"/>
                    <a:pt x="72" y="2025"/>
                  </a:cubicBezTo>
                  <a:cubicBezTo>
                    <a:pt x="117" y="2064"/>
                    <a:pt x="173" y="2085"/>
                    <a:pt x="228" y="2085"/>
                  </a:cubicBezTo>
                  <a:cubicBezTo>
                    <a:pt x="274" y="2085"/>
                    <a:pt x="320" y="2070"/>
                    <a:pt x="358" y="2037"/>
                  </a:cubicBezTo>
                  <a:cubicBezTo>
                    <a:pt x="369" y="2015"/>
                    <a:pt x="2208" y="394"/>
                    <a:pt x="4613" y="394"/>
                  </a:cubicBezTo>
                  <a:cubicBezTo>
                    <a:pt x="4776" y="394"/>
                    <a:pt x="4941" y="402"/>
                    <a:pt x="5109" y="418"/>
                  </a:cubicBezTo>
                  <a:cubicBezTo>
                    <a:pt x="7787" y="668"/>
                    <a:pt x="11264" y="2049"/>
                    <a:pt x="11300" y="2073"/>
                  </a:cubicBezTo>
                  <a:cubicBezTo>
                    <a:pt x="11324" y="2085"/>
                    <a:pt x="11347" y="2085"/>
                    <a:pt x="11371" y="2085"/>
                  </a:cubicBezTo>
                  <a:cubicBezTo>
                    <a:pt x="11467" y="2085"/>
                    <a:pt x="11538" y="2025"/>
                    <a:pt x="11562" y="1977"/>
                  </a:cubicBezTo>
                  <a:cubicBezTo>
                    <a:pt x="11609" y="1870"/>
                    <a:pt x="11562" y="1751"/>
                    <a:pt x="11467" y="1715"/>
                  </a:cubicBezTo>
                  <a:cubicBezTo>
                    <a:pt x="11419" y="1692"/>
                    <a:pt x="7895" y="299"/>
                    <a:pt x="5156" y="25"/>
                  </a:cubicBezTo>
                  <a:cubicBezTo>
                    <a:pt x="4975" y="8"/>
                    <a:pt x="4796" y="0"/>
                    <a:pt x="4621"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3"/>
            <p:cNvSpPr/>
            <p:nvPr/>
          </p:nvSpPr>
          <p:spPr>
            <a:xfrm>
              <a:off x="3882339" y="4489975"/>
              <a:ext cx="99624" cy="83206"/>
            </a:xfrm>
            <a:custGeom>
              <a:rect b="b" l="l" r="r" t="t"/>
              <a:pathLst>
                <a:path extrusionOk="0" h="2686" w="3216">
                  <a:moveTo>
                    <a:pt x="240" y="1"/>
                  </a:moveTo>
                  <a:cubicBezTo>
                    <a:pt x="169" y="1"/>
                    <a:pt x="99" y="35"/>
                    <a:pt x="60" y="90"/>
                  </a:cubicBezTo>
                  <a:cubicBezTo>
                    <a:pt x="1" y="185"/>
                    <a:pt x="24" y="316"/>
                    <a:pt x="120" y="376"/>
                  </a:cubicBezTo>
                  <a:cubicBezTo>
                    <a:pt x="132" y="387"/>
                    <a:pt x="1679" y="1447"/>
                    <a:pt x="2870" y="2614"/>
                  </a:cubicBezTo>
                  <a:cubicBezTo>
                    <a:pt x="2906" y="2662"/>
                    <a:pt x="2965" y="2685"/>
                    <a:pt x="3001" y="2685"/>
                  </a:cubicBezTo>
                  <a:cubicBezTo>
                    <a:pt x="3061" y="2685"/>
                    <a:pt x="3108" y="2662"/>
                    <a:pt x="3144" y="2602"/>
                  </a:cubicBezTo>
                  <a:cubicBezTo>
                    <a:pt x="3215" y="2531"/>
                    <a:pt x="3215" y="2400"/>
                    <a:pt x="3144" y="2316"/>
                  </a:cubicBezTo>
                  <a:cubicBezTo>
                    <a:pt x="1929" y="1114"/>
                    <a:pt x="358" y="42"/>
                    <a:pt x="346" y="30"/>
                  </a:cubicBezTo>
                  <a:cubicBezTo>
                    <a:pt x="313" y="10"/>
                    <a:pt x="277" y="1"/>
                    <a:pt x="240"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3"/>
            <p:cNvSpPr/>
            <p:nvPr/>
          </p:nvSpPr>
          <p:spPr>
            <a:xfrm>
              <a:off x="4016968" y="4346642"/>
              <a:ext cx="45754" cy="246829"/>
            </a:xfrm>
            <a:custGeom>
              <a:rect b="b" l="l" r="r" t="t"/>
              <a:pathLst>
                <a:path extrusionOk="0" h="7968" w="1477">
                  <a:moveTo>
                    <a:pt x="202" y="1"/>
                  </a:moveTo>
                  <a:cubicBezTo>
                    <a:pt x="195" y="1"/>
                    <a:pt x="187" y="1"/>
                    <a:pt x="179" y="2"/>
                  </a:cubicBezTo>
                  <a:cubicBezTo>
                    <a:pt x="72" y="14"/>
                    <a:pt x="0" y="121"/>
                    <a:pt x="12" y="228"/>
                  </a:cubicBezTo>
                  <a:lnTo>
                    <a:pt x="1072" y="7789"/>
                  </a:lnTo>
                  <a:cubicBezTo>
                    <a:pt x="1084" y="7884"/>
                    <a:pt x="1155" y="7967"/>
                    <a:pt x="1262" y="7967"/>
                  </a:cubicBezTo>
                  <a:cubicBezTo>
                    <a:pt x="1262" y="7967"/>
                    <a:pt x="1274" y="7967"/>
                    <a:pt x="1298" y="7943"/>
                  </a:cubicBezTo>
                  <a:cubicBezTo>
                    <a:pt x="1393" y="7931"/>
                    <a:pt x="1477" y="7824"/>
                    <a:pt x="1453" y="7729"/>
                  </a:cubicBezTo>
                  <a:lnTo>
                    <a:pt x="405" y="169"/>
                  </a:lnTo>
                  <a:cubicBezTo>
                    <a:pt x="383" y="69"/>
                    <a:pt x="300" y="1"/>
                    <a:pt x="202"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3"/>
            <p:cNvSpPr/>
            <p:nvPr/>
          </p:nvSpPr>
          <p:spPr>
            <a:xfrm>
              <a:off x="5086559" y="4542234"/>
              <a:ext cx="291777" cy="51237"/>
            </a:xfrm>
            <a:custGeom>
              <a:rect b="b" l="l" r="r" t="t"/>
              <a:pathLst>
                <a:path extrusionOk="0" h="1654" w="9419">
                  <a:moveTo>
                    <a:pt x="5405" y="0"/>
                  </a:moveTo>
                  <a:cubicBezTo>
                    <a:pt x="2775" y="0"/>
                    <a:pt x="288" y="1182"/>
                    <a:pt x="132" y="1260"/>
                  </a:cubicBezTo>
                  <a:cubicBezTo>
                    <a:pt x="48" y="1308"/>
                    <a:pt x="1" y="1427"/>
                    <a:pt x="48" y="1534"/>
                  </a:cubicBezTo>
                  <a:cubicBezTo>
                    <a:pt x="72" y="1606"/>
                    <a:pt x="143" y="1653"/>
                    <a:pt x="227" y="1653"/>
                  </a:cubicBezTo>
                  <a:cubicBezTo>
                    <a:pt x="251" y="1653"/>
                    <a:pt x="286" y="1629"/>
                    <a:pt x="310" y="1629"/>
                  </a:cubicBezTo>
                  <a:cubicBezTo>
                    <a:pt x="350" y="1614"/>
                    <a:pt x="2849" y="421"/>
                    <a:pt x="5434" y="421"/>
                  </a:cubicBezTo>
                  <a:cubicBezTo>
                    <a:pt x="6724" y="421"/>
                    <a:pt x="8035" y="718"/>
                    <a:pt x="9073" y="1606"/>
                  </a:cubicBezTo>
                  <a:cubicBezTo>
                    <a:pt x="9115" y="1632"/>
                    <a:pt x="9162" y="1647"/>
                    <a:pt x="9207" y="1647"/>
                  </a:cubicBezTo>
                  <a:cubicBezTo>
                    <a:pt x="9264" y="1647"/>
                    <a:pt x="9319" y="1623"/>
                    <a:pt x="9359" y="1570"/>
                  </a:cubicBezTo>
                  <a:cubicBezTo>
                    <a:pt x="9418" y="1487"/>
                    <a:pt x="9418" y="1367"/>
                    <a:pt x="9335" y="1296"/>
                  </a:cubicBezTo>
                  <a:cubicBezTo>
                    <a:pt x="8195" y="323"/>
                    <a:pt x="6780" y="0"/>
                    <a:pt x="540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3"/>
            <p:cNvSpPr/>
            <p:nvPr/>
          </p:nvSpPr>
          <p:spPr>
            <a:xfrm>
              <a:off x="5143743" y="4372880"/>
              <a:ext cx="22149" cy="194012"/>
            </a:xfrm>
            <a:custGeom>
              <a:rect b="b" l="l" r="r" t="t"/>
              <a:pathLst>
                <a:path extrusionOk="0" h="6263" w="715">
                  <a:moveTo>
                    <a:pt x="500" y="0"/>
                  </a:moveTo>
                  <a:cubicBezTo>
                    <a:pt x="405" y="0"/>
                    <a:pt x="310" y="96"/>
                    <a:pt x="310" y="191"/>
                  </a:cubicBezTo>
                  <a:lnTo>
                    <a:pt x="12" y="6061"/>
                  </a:lnTo>
                  <a:cubicBezTo>
                    <a:pt x="0" y="6168"/>
                    <a:pt x="83" y="6263"/>
                    <a:pt x="202" y="6263"/>
                  </a:cubicBezTo>
                  <a:cubicBezTo>
                    <a:pt x="310" y="6263"/>
                    <a:pt x="405" y="6180"/>
                    <a:pt x="417" y="6072"/>
                  </a:cubicBezTo>
                  <a:lnTo>
                    <a:pt x="714" y="215"/>
                  </a:lnTo>
                  <a:cubicBezTo>
                    <a:pt x="714" y="107"/>
                    <a:pt x="619" y="0"/>
                    <a:pt x="524"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3"/>
            <p:cNvSpPr/>
            <p:nvPr/>
          </p:nvSpPr>
          <p:spPr>
            <a:xfrm>
              <a:off x="5186895" y="4451810"/>
              <a:ext cx="132801" cy="103279"/>
            </a:xfrm>
            <a:custGeom>
              <a:rect b="b" l="l" r="r" t="t"/>
              <a:pathLst>
                <a:path extrusionOk="0" h="3334" w="4287">
                  <a:moveTo>
                    <a:pt x="4077" y="1"/>
                  </a:moveTo>
                  <a:cubicBezTo>
                    <a:pt x="4055" y="1"/>
                    <a:pt x="4033" y="4"/>
                    <a:pt x="4012" y="12"/>
                  </a:cubicBezTo>
                  <a:cubicBezTo>
                    <a:pt x="2012" y="679"/>
                    <a:pt x="143" y="2917"/>
                    <a:pt x="60" y="3001"/>
                  </a:cubicBezTo>
                  <a:cubicBezTo>
                    <a:pt x="0" y="3096"/>
                    <a:pt x="0" y="3215"/>
                    <a:pt x="95" y="3286"/>
                  </a:cubicBezTo>
                  <a:cubicBezTo>
                    <a:pt x="143" y="3322"/>
                    <a:pt x="179" y="3334"/>
                    <a:pt x="226" y="3334"/>
                  </a:cubicBezTo>
                  <a:cubicBezTo>
                    <a:pt x="286" y="3334"/>
                    <a:pt x="333" y="3298"/>
                    <a:pt x="357" y="3251"/>
                  </a:cubicBezTo>
                  <a:cubicBezTo>
                    <a:pt x="381" y="3239"/>
                    <a:pt x="2238" y="1024"/>
                    <a:pt x="4132" y="393"/>
                  </a:cubicBezTo>
                  <a:cubicBezTo>
                    <a:pt x="4251" y="369"/>
                    <a:pt x="4286" y="250"/>
                    <a:pt x="4262" y="143"/>
                  </a:cubicBezTo>
                  <a:cubicBezTo>
                    <a:pt x="4235" y="50"/>
                    <a:pt x="4156" y="1"/>
                    <a:pt x="4077" y="1"/>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3"/>
            <p:cNvSpPr/>
            <p:nvPr/>
          </p:nvSpPr>
          <p:spPr>
            <a:xfrm>
              <a:off x="4493123" y="3457464"/>
              <a:ext cx="287719" cy="137881"/>
            </a:xfrm>
            <a:custGeom>
              <a:rect b="b" l="l" r="r" t="t"/>
              <a:pathLst>
                <a:path extrusionOk="0" h="4451" w="9288">
                  <a:moveTo>
                    <a:pt x="9287" y="0"/>
                  </a:moveTo>
                  <a:lnTo>
                    <a:pt x="9287" y="0"/>
                  </a:lnTo>
                  <a:cubicBezTo>
                    <a:pt x="7789" y="1620"/>
                    <a:pt x="5774" y="3374"/>
                    <a:pt x="4042" y="3374"/>
                  </a:cubicBezTo>
                  <a:cubicBezTo>
                    <a:pt x="3916" y="3374"/>
                    <a:pt x="3791" y="3365"/>
                    <a:pt x="3668" y="3346"/>
                  </a:cubicBezTo>
                  <a:cubicBezTo>
                    <a:pt x="2394" y="3131"/>
                    <a:pt x="1131" y="2512"/>
                    <a:pt x="0" y="1679"/>
                  </a:cubicBezTo>
                  <a:lnTo>
                    <a:pt x="0" y="1679"/>
                  </a:lnTo>
                  <a:cubicBezTo>
                    <a:pt x="1" y="1679"/>
                    <a:pt x="3310" y="4451"/>
                    <a:pt x="6910" y="4451"/>
                  </a:cubicBezTo>
                  <a:cubicBezTo>
                    <a:pt x="7564" y="4451"/>
                    <a:pt x="8228" y="4359"/>
                    <a:pt x="8882" y="4143"/>
                  </a:cubicBezTo>
                  <a:cubicBezTo>
                    <a:pt x="8990" y="2596"/>
                    <a:pt x="9156" y="1084"/>
                    <a:pt x="9287"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23"/>
            <p:cNvSpPr/>
            <p:nvPr/>
          </p:nvSpPr>
          <p:spPr>
            <a:xfrm>
              <a:off x="4363668" y="3255335"/>
              <a:ext cx="92963" cy="60871"/>
            </a:xfrm>
            <a:custGeom>
              <a:rect b="b" l="l" r="r" t="t"/>
              <a:pathLst>
                <a:path extrusionOk="0" h="1965" w="3001">
                  <a:moveTo>
                    <a:pt x="1500" y="0"/>
                  </a:moveTo>
                  <a:cubicBezTo>
                    <a:pt x="667" y="0"/>
                    <a:pt x="0" y="441"/>
                    <a:pt x="0" y="977"/>
                  </a:cubicBezTo>
                  <a:cubicBezTo>
                    <a:pt x="0" y="1524"/>
                    <a:pt x="667" y="1965"/>
                    <a:pt x="1500" y="1965"/>
                  </a:cubicBezTo>
                  <a:cubicBezTo>
                    <a:pt x="2334" y="1965"/>
                    <a:pt x="3001" y="1524"/>
                    <a:pt x="3001" y="977"/>
                  </a:cubicBezTo>
                  <a:cubicBezTo>
                    <a:pt x="3001" y="441"/>
                    <a:pt x="2334" y="0"/>
                    <a:pt x="1500" y="0"/>
                  </a:cubicBezTo>
                  <a:close/>
                </a:path>
              </a:pathLst>
            </a:custGeom>
            <a:solidFill>
              <a:srgbClr val="DF7E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23"/>
            <p:cNvSpPr/>
            <p:nvPr/>
          </p:nvSpPr>
          <p:spPr>
            <a:xfrm>
              <a:off x="3620858" y="4566520"/>
              <a:ext cx="1937828" cy="347010"/>
            </a:xfrm>
            <a:custGeom>
              <a:rect b="b" l="l" r="r" t="t"/>
              <a:pathLst>
                <a:path extrusionOk="0" h="11202" w="62556">
                  <a:moveTo>
                    <a:pt x="2655" y="0"/>
                  </a:moveTo>
                  <a:cubicBezTo>
                    <a:pt x="2250" y="1131"/>
                    <a:pt x="1905" y="2179"/>
                    <a:pt x="1655" y="3096"/>
                  </a:cubicBezTo>
                  <a:cubicBezTo>
                    <a:pt x="0" y="8930"/>
                    <a:pt x="4965" y="10847"/>
                    <a:pt x="12275" y="10847"/>
                  </a:cubicBezTo>
                  <a:cubicBezTo>
                    <a:pt x="17157" y="10847"/>
                    <a:pt x="32617" y="11201"/>
                    <a:pt x="43647" y="11201"/>
                  </a:cubicBezTo>
                  <a:cubicBezTo>
                    <a:pt x="49162" y="11201"/>
                    <a:pt x="53570" y="11113"/>
                    <a:pt x="54995" y="10847"/>
                  </a:cubicBezTo>
                  <a:cubicBezTo>
                    <a:pt x="59269" y="10061"/>
                    <a:pt x="62139" y="10239"/>
                    <a:pt x="62496" y="5965"/>
                  </a:cubicBezTo>
                  <a:cubicBezTo>
                    <a:pt x="62556" y="5179"/>
                    <a:pt x="62329" y="3929"/>
                    <a:pt x="61913" y="2417"/>
                  </a:cubicBezTo>
                  <a:cubicBezTo>
                    <a:pt x="61091" y="4513"/>
                    <a:pt x="59448" y="7382"/>
                    <a:pt x="56317" y="8227"/>
                  </a:cubicBezTo>
                  <a:cubicBezTo>
                    <a:pt x="53729" y="8939"/>
                    <a:pt x="42122" y="9400"/>
                    <a:pt x="30686" y="9400"/>
                  </a:cubicBezTo>
                  <a:cubicBezTo>
                    <a:pt x="19551" y="9400"/>
                    <a:pt x="8577" y="8963"/>
                    <a:pt x="6251" y="7894"/>
                  </a:cubicBezTo>
                  <a:cubicBezTo>
                    <a:pt x="3846" y="6775"/>
                    <a:pt x="2953" y="3215"/>
                    <a:pt x="2655" y="0"/>
                  </a:cubicBezTo>
                  <a:close/>
                </a:path>
              </a:pathLst>
            </a:custGeom>
            <a:solidFill>
              <a:srgbClr val="6048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3"/>
            <p:cNvSpPr/>
            <p:nvPr/>
          </p:nvSpPr>
          <p:spPr>
            <a:xfrm>
              <a:off x="4734345" y="3255335"/>
              <a:ext cx="92963" cy="60871"/>
            </a:xfrm>
            <a:custGeom>
              <a:rect b="b" l="l" r="r" t="t"/>
              <a:pathLst>
                <a:path extrusionOk="0" h="1965" w="3001">
                  <a:moveTo>
                    <a:pt x="1500" y="0"/>
                  </a:moveTo>
                  <a:cubicBezTo>
                    <a:pt x="667" y="0"/>
                    <a:pt x="0" y="441"/>
                    <a:pt x="0" y="977"/>
                  </a:cubicBezTo>
                  <a:cubicBezTo>
                    <a:pt x="0" y="1524"/>
                    <a:pt x="667" y="1965"/>
                    <a:pt x="1500" y="1965"/>
                  </a:cubicBezTo>
                  <a:cubicBezTo>
                    <a:pt x="2334" y="1965"/>
                    <a:pt x="3000" y="1524"/>
                    <a:pt x="3000" y="977"/>
                  </a:cubicBezTo>
                  <a:cubicBezTo>
                    <a:pt x="3000" y="441"/>
                    <a:pt x="2334" y="0"/>
                    <a:pt x="1500" y="0"/>
                  </a:cubicBezTo>
                  <a:close/>
                </a:path>
              </a:pathLst>
            </a:custGeom>
            <a:solidFill>
              <a:srgbClr val="DF7E8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3"/>
            <p:cNvSpPr/>
            <p:nvPr/>
          </p:nvSpPr>
          <p:spPr>
            <a:xfrm>
              <a:off x="4093327" y="4335614"/>
              <a:ext cx="1037158" cy="618187"/>
            </a:xfrm>
            <a:custGeom>
              <a:rect b="b" l="l" r="r" t="t"/>
              <a:pathLst>
                <a:path extrusionOk="0" h="19956" w="33481">
                  <a:moveTo>
                    <a:pt x="0" y="1"/>
                  </a:moveTo>
                  <a:lnTo>
                    <a:pt x="2750" y="19956"/>
                  </a:lnTo>
                  <a:lnTo>
                    <a:pt x="30563" y="19956"/>
                  </a:lnTo>
                  <a:lnTo>
                    <a:pt x="33480" y="1"/>
                  </a:lnTo>
                  <a:close/>
                </a:path>
              </a:pathLst>
            </a:custGeom>
            <a:solidFill>
              <a:srgbClr val="EAEC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23"/>
            <p:cNvSpPr/>
            <p:nvPr/>
          </p:nvSpPr>
          <p:spPr>
            <a:xfrm>
              <a:off x="4093327" y="4302437"/>
              <a:ext cx="1037158" cy="33208"/>
            </a:xfrm>
            <a:custGeom>
              <a:rect b="b" l="l" r="r" t="t"/>
              <a:pathLst>
                <a:path extrusionOk="0" h="1072" w="33481">
                  <a:moveTo>
                    <a:pt x="619" y="0"/>
                  </a:moveTo>
                  <a:lnTo>
                    <a:pt x="0" y="1072"/>
                  </a:lnTo>
                  <a:lnTo>
                    <a:pt x="33480" y="1072"/>
                  </a:lnTo>
                  <a:lnTo>
                    <a:pt x="33076"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3"/>
            <p:cNvSpPr/>
            <p:nvPr/>
          </p:nvSpPr>
          <p:spPr>
            <a:xfrm>
              <a:off x="4507496" y="4570578"/>
              <a:ext cx="184440" cy="184440"/>
            </a:xfrm>
            <a:custGeom>
              <a:rect b="b" l="l" r="r" t="t"/>
              <a:pathLst>
                <a:path extrusionOk="0" h="5954" w="5954">
                  <a:moveTo>
                    <a:pt x="2977" y="0"/>
                  </a:moveTo>
                  <a:cubicBezTo>
                    <a:pt x="1334" y="0"/>
                    <a:pt x="1" y="1334"/>
                    <a:pt x="1" y="2977"/>
                  </a:cubicBezTo>
                  <a:cubicBezTo>
                    <a:pt x="1" y="4620"/>
                    <a:pt x="1334" y="5953"/>
                    <a:pt x="2977" y="5953"/>
                  </a:cubicBezTo>
                  <a:cubicBezTo>
                    <a:pt x="4620" y="5953"/>
                    <a:pt x="5954" y="4620"/>
                    <a:pt x="5954" y="2977"/>
                  </a:cubicBezTo>
                  <a:cubicBezTo>
                    <a:pt x="5954" y="1334"/>
                    <a:pt x="4620" y="0"/>
                    <a:pt x="2977"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nvSpPr>
        <p:spPr>
          <a:xfrm>
            <a:off x="0" y="0"/>
            <a:ext cx="9144000" cy="52632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t/>
            </a:r>
            <a:endParaRPr b="1" sz="2300">
              <a:solidFill>
                <a:schemeClr val="dk1"/>
              </a:solidFill>
            </a:endParaRPr>
          </a:p>
          <a:p>
            <a:pPr indent="0" lvl="0" marL="0" rtl="0" algn="l">
              <a:lnSpc>
                <a:spcPct val="100000"/>
              </a:lnSpc>
              <a:spcBef>
                <a:spcPts val="400"/>
              </a:spcBef>
              <a:spcAft>
                <a:spcPts val="0"/>
              </a:spcAft>
              <a:buNone/>
            </a:pPr>
            <a:r>
              <a:rPr b="1" lang="en" sz="2300">
                <a:solidFill>
                  <a:schemeClr val="dk1"/>
                </a:solidFill>
              </a:rPr>
              <a:t>I</a:t>
            </a:r>
            <a:r>
              <a:rPr b="1" lang="en" sz="2400">
                <a:solidFill>
                  <a:schemeClr val="dk1"/>
                </a:solidFill>
              </a:rPr>
              <a:t>ntroduction</a:t>
            </a:r>
            <a:endParaRPr b="1" sz="3200">
              <a:solidFill>
                <a:schemeClr val="dk1"/>
              </a:solidFill>
            </a:endParaRPr>
          </a:p>
          <a:p>
            <a:pPr indent="0" lvl="0" marL="0" rtl="0" algn="l">
              <a:lnSpc>
                <a:spcPct val="100000"/>
              </a:lnSpc>
              <a:spcBef>
                <a:spcPts val="400"/>
              </a:spcBef>
              <a:spcAft>
                <a:spcPts val="0"/>
              </a:spcAft>
              <a:buNone/>
            </a:pPr>
            <a:r>
              <a:rPr b="1" lang="en" sz="2400">
                <a:solidFill>
                  <a:schemeClr val="dk1"/>
                </a:solidFill>
              </a:rPr>
              <a:t>The Threats We Face Online</a:t>
            </a:r>
            <a:endParaRPr b="1" sz="2400">
              <a:solidFill>
                <a:schemeClr val="dk1"/>
              </a:solidFill>
            </a:endParaRPr>
          </a:p>
          <a:p>
            <a:pPr indent="0" lvl="0" marL="0" rtl="0" algn="l">
              <a:lnSpc>
                <a:spcPct val="100000"/>
              </a:lnSpc>
              <a:spcBef>
                <a:spcPts val="400"/>
              </a:spcBef>
              <a:spcAft>
                <a:spcPts val="0"/>
              </a:spcAft>
              <a:buNone/>
            </a:pPr>
            <a:r>
              <a:rPr b="1" lang="en" sz="2400">
                <a:solidFill>
                  <a:schemeClr val="dk1"/>
                </a:solidFill>
              </a:rPr>
              <a:t>Web Armour - Your Shield Against Online Threats</a:t>
            </a:r>
            <a:endParaRPr b="1" sz="2400">
              <a:solidFill>
                <a:schemeClr val="dk1"/>
              </a:solidFill>
            </a:endParaRPr>
          </a:p>
          <a:p>
            <a:pPr indent="0" lvl="0" marL="0" rtl="0" algn="l">
              <a:lnSpc>
                <a:spcPct val="100000"/>
              </a:lnSpc>
              <a:spcBef>
                <a:spcPts val="400"/>
              </a:spcBef>
              <a:spcAft>
                <a:spcPts val="0"/>
              </a:spcAft>
              <a:buNone/>
            </a:pPr>
            <a:r>
              <a:rPr b="1" lang="en" sz="2400">
                <a:solidFill>
                  <a:schemeClr val="dk1"/>
                </a:solidFill>
              </a:rPr>
              <a:t>Phishing Website Blocking</a:t>
            </a:r>
            <a:endParaRPr b="1" sz="2400">
              <a:solidFill>
                <a:schemeClr val="dk1"/>
              </a:solidFill>
            </a:endParaRPr>
          </a:p>
          <a:p>
            <a:pPr indent="0" lvl="0" marL="0" rtl="0" algn="l">
              <a:lnSpc>
                <a:spcPct val="100000"/>
              </a:lnSpc>
              <a:spcBef>
                <a:spcPts val="400"/>
              </a:spcBef>
              <a:spcAft>
                <a:spcPts val="0"/>
              </a:spcAft>
              <a:buNone/>
            </a:pPr>
            <a:r>
              <a:rPr b="1" lang="en" sz="2400">
                <a:solidFill>
                  <a:schemeClr val="dk1"/>
                </a:solidFill>
              </a:rPr>
              <a:t>Password Strength Checking</a:t>
            </a:r>
            <a:endParaRPr b="1" sz="2400">
              <a:solidFill>
                <a:schemeClr val="dk1"/>
              </a:solidFill>
            </a:endParaRPr>
          </a:p>
          <a:p>
            <a:pPr indent="0" lvl="0" marL="0" rtl="0" algn="l">
              <a:lnSpc>
                <a:spcPct val="100000"/>
              </a:lnSpc>
              <a:spcBef>
                <a:spcPts val="400"/>
              </a:spcBef>
              <a:spcAft>
                <a:spcPts val="0"/>
              </a:spcAft>
              <a:buNone/>
            </a:pPr>
            <a:r>
              <a:rPr b="1" lang="en" sz="2400">
                <a:solidFill>
                  <a:schemeClr val="dk1"/>
                </a:solidFill>
              </a:rPr>
              <a:t>Email Breach Monitoring</a:t>
            </a:r>
            <a:endParaRPr b="1" sz="2400">
              <a:solidFill>
                <a:schemeClr val="dk1"/>
              </a:solidFill>
            </a:endParaRPr>
          </a:p>
          <a:p>
            <a:pPr indent="0" lvl="0" marL="0" rtl="0" algn="l">
              <a:lnSpc>
                <a:spcPct val="100000"/>
              </a:lnSpc>
              <a:spcBef>
                <a:spcPts val="400"/>
              </a:spcBef>
              <a:spcAft>
                <a:spcPts val="0"/>
              </a:spcAft>
              <a:buNone/>
            </a:pPr>
            <a:r>
              <a:rPr b="1" lang="en" sz="2400">
                <a:solidFill>
                  <a:schemeClr val="dk1"/>
                </a:solidFill>
              </a:rPr>
              <a:t>Ad Blocker</a:t>
            </a:r>
            <a:endParaRPr b="1" sz="2400">
              <a:solidFill>
                <a:schemeClr val="dk1"/>
              </a:solidFill>
            </a:endParaRPr>
          </a:p>
          <a:p>
            <a:pPr indent="0" lvl="0" marL="0" rtl="0" algn="l">
              <a:lnSpc>
                <a:spcPct val="100000"/>
              </a:lnSpc>
              <a:spcBef>
                <a:spcPts val="400"/>
              </a:spcBef>
              <a:spcAft>
                <a:spcPts val="0"/>
              </a:spcAft>
              <a:buNone/>
            </a:pPr>
            <a:r>
              <a:rPr b="1" lang="en" sz="2400">
                <a:solidFill>
                  <a:schemeClr val="dk1"/>
                </a:solidFill>
              </a:rPr>
              <a:t>Why Web Armour is the Best Choice for Online Security</a:t>
            </a:r>
            <a:endParaRPr b="1" sz="2400">
              <a:solidFill>
                <a:schemeClr val="dk1"/>
              </a:solidFill>
            </a:endParaRPr>
          </a:p>
          <a:p>
            <a:pPr indent="0" lvl="0" marL="0" rtl="0" algn="l">
              <a:lnSpc>
                <a:spcPct val="100000"/>
              </a:lnSpc>
              <a:spcBef>
                <a:spcPts val="400"/>
              </a:spcBef>
              <a:spcAft>
                <a:spcPts val="0"/>
              </a:spcAft>
              <a:buNone/>
            </a:pPr>
            <a:r>
              <a:rPr b="1" lang="en" sz="2400">
                <a:solidFill>
                  <a:schemeClr val="dk1"/>
                </a:solidFill>
              </a:rPr>
              <a:t>Conclusion</a:t>
            </a:r>
            <a:endParaRPr b="1" sz="2400">
              <a:solidFill>
                <a:schemeClr val="dk1"/>
              </a:solidFill>
            </a:endParaRPr>
          </a:p>
          <a:p>
            <a:pPr indent="0" lvl="0" marL="0" rtl="0" algn="l">
              <a:lnSpc>
                <a:spcPct val="140000"/>
              </a:lnSpc>
              <a:spcBef>
                <a:spcPts val="400"/>
              </a:spcBef>
              <a:spcAft>
                <a:spcPts val="0"/>
              </a:spcAft>
              <a:buNone/>
            </a:pPr>
            <a:r>
              <a:rPr b="1" lang="en" sz="2400">
                <a:solidFill>
                  <a:schemeClr val="dk1"/>
                </a:solidFill>
              </a:rPr>
              <a:t>Q&amp;A</a:t>
            </a:r>
            <a:endParaRPr b="1" sz="2400">
              <a:solidFill>
                <a:schemeClr val="dk1"/>
              </a:solidFill>
            </a:endParaRPr>
          </a:p>
          <a:p>
            <a:pPr indent="0" lvl="0" marL="0" rtl="0" algn="l">
              <a:lnSpc>
                <a:spcPct val="100000"/>
              </a:lnSpc>
              <a:spcBef>
                <a:spcPts val="0"/>
              </a:spcBef>
              <a:spcAft>
                <a:spcPts val="400"/>
              </a:spcAft>
              <a:buNone/>
            </a:pPr>
            <a:r>
              <a:t/>
            </a:r>
            <a:endParaRPr b="1" sz="24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2121"/>
        </a:solidFill>
      </p:bgPr>
    </p:bg>
    <p:spTree>
      <p:nvGrpSpPr>
        <p:cNvPr id="64" name="Shape 64"/>
        <p:cNvGrpSpPr/>
        <p:nvPr/>
      </p:nvGrpSpPr>
      <p:grpSpPr>
        <a:xfrm>
          <a:off x="0" y="0"/>
          <a:ext cx="0" cy="0"/>
          <a:chOff x="0" y="0"/>
          <a:chExt cx="0" cy="0"/>
        </a:xfrm>
      </p:grpSpPr>
      <p:sp>
        <p:nvSpPr>
          <p:cNvPr id="65" name="Google Shape;65;p15"/>
          <p:cNvSpPr txBox="1"/>
          <p:nvPr>
            <p:ph type="title"/>
          </p:nvPr>
        </p:nvSpPr>
        <p:spPr>
          <a:xfrm>
            <a:off x="154300" y="167175"/>
            <a:ext cx="5220900" cy="41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2700">
                <a:latin typeface="League Spartan"/>
                <a:ea typeface="League Spartan"/>
                <a:cs typeface="League Spartan"/>
                <a:sym typeface="League Spartan"/>
              </a:rPr>
              <a:t>Introduction</a:t>
            </a:r>
            <a:endParaRPr b="1" sz="2700">
              <a:latin typeface="League Spartan"/>
              <a:ea typeface="League Spartan"/>
              <a:cs typeface="League Spartan"/>
              <a:sym typeface="League Spartan"/>
            </a:endParaRPr>
          </a:p>
          <a:p>
            <a:pPr indent="0" lvl="0" marL="0" rtl="0" algn="l">
              <a:lnSpc>
                <a:spcPct val="115000"/>
              </a:lnSpc>
              <a:spcBef>
                <a:spcPts val="1200"/>
              </a:spcBef>
              <a:spcAft>
                <a:spcPts val="0"/>
              </a:spcAft>
              <a:buNone/>
            </a:pPr>
            <a:r>
              <a:rPr lang="en" sz="1800">
                <a:solidFill>
                  <a:schemeClr val="accent2"/>
                </a:solidFill>
                <a:latin typeface="League Spartan"/>
                <a:ea typeface="League Spartan"/>
                <a:cs typeface="League Spartan"/>
                <a:sym typeface="League Spartan"/>
              </a:rPr>
              <a:t>Welcome to our presentation on online security. In today's digital age, the internet has become an integral part of our lives. From shopping to banking, we rely on the internet for almost everything. However, with this convenience comes the risk of cyber threats that can compromise our personal information and privacy.</a:t>
            </a:r>
            <a:endParaRPr sz="1800">
              <a:solidFill>
                <a:schemeClr val="accent2"/>
              </a:solidFill>
              <a:latin typeface="League Spartan"/>
              <a:ea typeface="League Spartan"/>
              <a:cs typeface="League Spartan"/>
              <a:sym typeface="League Spartan"/>
            </a:endParaRPr>
          </a:p>
          <a:p>
            <a:pPr indent="0" lvl="0" marL="0" rtl="0" algn="l">
              <a:lnSpc>
                <a:spcPct val="115000"/>
              </a:lnSpc>
              <a:spcBef>
                <a:spcPts val="1200"/>
              </a:spcBef>
              <a:spcAft>
                <a:spcPts val="0"/>
              </a:spcAft>
              <a:buNone/>
            </a:pPr>
            <a:r>
              <a:rPr lang="en" sz="1800">
                <a:solidFill>
                  <a:schemeClr val="accent2"/>
                </a:solidFill>
                <a:latin typeface="League Spartan"/>
                <a:ea typeface="League Spartan"/>
                <a:cs typeface="League Spartan"/>
                <a:sym typeface="League Spartan"/>
              </a:rPr>
              <a:t>That's why it's crucial to protect yourself while browsing the internet. In this presentation, we will introduce you to Web Armour, your ultimate shield against online security risks.</a:t>
            </a:r>
            <a:endParaRPr sz="1800">
              <a:solidFill>
                <a:schemeClr val="accent2"/>
              </a:solidFill>
              <a:latin typeface="League Spartan"/>
              <a:ea typeface="League Spartan"/>
              <a:cs typeface="League Spartan"/>
              <a:sym typeface="League Spartan"/>
            </a:endParaRPr>
          </a:p>
          <a:p>
            <a:pPr indent="0" lvl="0" marL="0" rtl="0" algn="l">
              <a:lnSpc>
                <a:spcPct val="100000"/>
              </a:lnSpc>
              <a:spcBef>
                <a:spcPts val="1200"/>
              </a:spcBef>
              <a:spcAft>
                <a:spcPts val="0"/>
              </a:spcAft>
              <a:buSzPts val="2800"/>
              <a:buNone/>
            </a:pPr>
            <a:r>
              <a:t/>
            </a:r>
            <a:endParaRPr b="1" sz="1600">
              <a:solidFill>
                <a:srgbClr val="000000"/>
              </a:solidFill>
              <a:latin typeface="League Spartan"/>
              <a:ea typeface="League Spartan"/>
              <a:cs typeface="League Spartan"/>
              <a:sym typeface="League Spartan"/>
            </a:endParaRPr>
          </a:p>
        </p:txBody>
      </p:sp>
      <p:pic>
        <p:nvPicPr>
          <p:cNvPr id="66" name="Google Shape;66;p15"/>
          <p:cNvPicPr preferRelativeResize="0"/>
          <p:nvPr/>
        </p:nvPicPr>
        <p:blipFill>
          <a:blip r:embed="rId3">
            <a:alphaModFix/>
          </a:blip>
          <a:stretch>
            <a:fillRect/>
          </a:stretch>
        </p:blipFill>
        <p:spPr>
          <a:xfrm>
            <a:off x="5375100" y="536988"/>
            <a:ext cx="3768900" cy="40695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6"/>
          <p:cNvSpPr txBox="1"/>
          <p:nvPr>
            <p:ph type="title"/>
          </p:nvPr>
        </p:nvSpPr>
        <p:spPr>
          <a:xfrm>
            <a:off x="143525" y="-234875"/>
            <a:ext cx="5441100" cy="5378700"/>
          </a:xfrm>
          <a:prstGeom prst="rect">
            <a:avLst/>
          </a:prstGeom>
        </p:spPr>
        <p:txBody>
          <a:bodyPr anchorCtr="0" anchor="t" bIns="91425" lIns="91425" spcFirstLastPara="1" rIns="91425" wrap="square" tIns="91425">
            <a:normAutofit fontScale="90000"/>
          </a:bodyPr>
          <a:lstStyle/>
          <a:p>
            <a:pPr indent="0" lvl="0" marL="0" rtl="0" algn="l">
              <a:lnSpc>
                <a:spcPct val="110000"/>
              </a:lnSpc>
              <a:spcBef>
                <a:spcPts val="0"/>
              </a:spcBef>
              <a:spcAft>
                <a:spcPts val="0"/>
              </a:spcAft>
              <a:buNone/>
            </a:pPr>
            <a:r>
              <a:t/>
            </a:r>
            <a:endParaRPr b="1" sz="2850"/>
          </a:p>
          <a:p>
            <a:pPr indent="0" lvl="0" marL="0" rtl="0" algn="l">
              <a:lnSpc>
                <a:spcPct val="110000"/>
              </a:lnSpc>
              <a:spcBef>
                <a:spcPts val="900"/>
              </a:spcBef>
              <a:spcAft>
                <a:spcPts val="0"/>
              </a:spcAft>
              <a:buNone/>
            </a:pPr>
            <a:r>
              <a:rPr b="1" lang="en" sz="2850"/>
              <a:t>The Threats We Face Online</a:t>
            </a:r>
            <a:endParaRPr b="1" sz="2850"/>
          </a:p>
          <a:p>
            <a:pPr indent="0" lvl="0" marL="0" rtl="0" algn="l">
              <a:lnSpc>
                <a:spcPct val="140000"/>
              </a:lnSpc>
              <a:spcBef>
                <a:spcPts val="900"/>
              </a:spcBef>
              <a:spcAft>
                <a:spcPts val="0"/>
              </a:spcAft>
              <a:buNone/>
            </a:pPr>
            <a:r>
              <a:rPr lang="en" sz="1744">
                <a:solidFill>
                  <a:schemeClr val="accent2"/>
                </a:solidFill>
              </a:rPr>
              <a:t>As we navigate the vast and ever-evolving landscape of the internet, we must be aware of the multitude of threats that lurk in its depths. From phishing scams designed to trick us into divulging sensitive information, to weak passwords that leave us vulnerable to hacking attempts, to malware that can infect our devices and steal our data, the dangers are all too real.</a:t>
            </a:r>
            <a:endParaRPr sz="1744">
              <a:solidFill>
                <a:schemeClr val="accent2"/>
              </a:solidFill>
            </a:endParaRPr>
          </a:p>
          <a:p>
            <a:pPr indent="0" lvl="0" marL="0" rtl="0" algn="l">
              <a:lnSpc>
                <a:spcPct val="140000"/>
              </a:lnSpc>
              <a:spcBef>
                <a:spcPts val="700"/>
              </a:spcBef>
              <a:spcAft>
                <a:spcPts val="0"/>
              </a:spcAft>
              <a:buNone/>
            </a:pPr>
            <a:r>
              <a:rPr lang="en" sz="1744">
                <a:solidFill>
                  <a:schemeClr val="accent2"/>
                </a:solidFill>
              </a:rPr>
              <a:t>But fear not, for knowledge is power. By understanding the risks and taking proactive measures to protect ourselves, we can navigate the digital world with confidence and peace of mind.</a:t>
            </a:r>
            <a:endParaRPr sz="1744">
              <a:solidFill>
                <a:schemeClr val="accent2"/>
              </a:solidFill>
            </a:endParaRPr>
          </a:p>
          <a:p>
            <a:pPr indent="0" lvl="0" marL="0" rtl="0" algn="l">
              <a:spcBef>
                <a:spcPts val="0"/>
              </a:spcBef>
              <a:spcAft>
                <a:spcPts val="0"/>
              </a:spcAft>
              <a:buNone/>
            </a:pPr>
            <a:r>
              <a:t/>
            </a:r>
            <a:endParaRPr/>
          </a:p>
        </p:txBody>
      </p:sp>
      <p:pic>
        <p:nvPicPr>
          <p:cNvPr id="72" name="Google Shape;72;p16"/>
          <p:cNvPicPr preferRelativeResize="0"/>
          <p:nvPr/>
        </p:nvPicPr>
        <p:blipFill>
          <a:blip r:embed="rId3">
            <a:alphaModFix/>
          </a:blip>
          <a:stretch>
            <a:fillRect/>
          </a:stretch>
        </p:blipFill>
        <p:spPr>
          <a:xfrm>
            <a:off x="5685600" y="944476"/>
            <a:ext cx="3254575" cy="3254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7"/>
          <p:cNvSpPr txBox="1"/>
          <p:nvPr>
            <p:ph type="title"/>
          </p:nvPr>
        </p:nvSpPr>
        <p:spPr>
          <a:xfrm>
            <a:off x="182675" y="326200"/>
            <a:ext cx="5336700" cy="4749300"/>
          </a:xfrm>
          <a:prstGeom prst="rect">
            <a:avLst/>
          </a:prstGeom>
        </p:spPr>
        <p:txBody>
          <a:bodyPr anchorCtr="0" anchor="t" bIns="91425" lIns="91425" spcFirstLastPara="1" rIns="91425" wrap="square" tIns="91425">
            <a:normAutofit fontScale="90000"/>
          </a:bodyPr>
          <a:lstStyle/>
          <a:p>
            <a:pPr indent="0" lvl="0" marL="0" rtl="0" algn="l">
              <a:lnSpc>
                <a:spcPct val="110000"/>
              </a:lnSpc>
              <a:spcBef>
                <a:spcPts val="0"/>
              </a:spcBef>
              <a:spcAft>
                <a:spcPts val="0"/>
              </a:spcAft>
              <a:buNone/>
            </a:pPr>
            <a:r>
              <a:rPr b="1" lang="en" sz="2850"/>
              <a:t>Web Armour: Your Ultimate Shield</a:t>
            </a:r>
            <a:endParaRPr b="1" sz="2850"/>
          </a:p>
          <a:p>
            <a:pPr indent="0" lvl="0" marL="0" rtl="0" algn="l">
              <a:lnSpc>
                <a:spcPct val="140000"/>
              </a:lnSpc>
              <a:spcBef>
                <a:spcPts val="900"/>
              </a:spcBef>
              <a:spcAft>
                <a:spcPts val="0"/>
              </a:spcAft>
              <a:buNone/>
            </a:pPr>
            <a:r>
              <a:rPr lang="en" sz="1733">
                <a:solidFill>
                  <a:schemeClr val="accent2"/>
                </a:solidFill>
              </a:rPr>
              <a:t>Web Armour is the ultimate shield against online security risks. Its advanced features provide comprehensive protection against phishing attacks, compromised passwords, email hacks, and intrusive ads.</a:t>
            </a:r>
            <a:endParaRPr sz="1733">
              <a:solidFill>
                <a:schemeClr val="accent2"/>
              </a:solidFill>
            </a:endParaRPr>
          </a:p>
          <a:p>
            <a:pPr indent="0" lvl="0" marL="0" rtl="0" algn="l">
              <a:lnSpc>
                <a:spcPct val="140000"/>
              </a:lnSpc>
              <a:spcBef>
                <a:spcPts val="700"/>
              </a:spcBef>
              <a:spcAft>
                <a:spcPts val="0"/>
              </a:spcAft>
              <a:buNone/>
            </a:pPr>
            <a:r>
              <a:rPr lang="en" sz="1733">
                <a:solidFill>
                  <a:schemeClr val="accent2"/>
                </a:solidFill>
              </a:rPr>
              <a:t>With Web Armour, you can browse the internet with confidence, knowing that your personal information and sensitive data are secure. Its powerful algorithms identify and block suspicious websites, alert you if your passwords have been compromised, monitor your email for hacks, and block annoying ads from third-party websites.</a:t>
            </a:r>
            <a:endParaRPr sz="1733">
              <a:solidFill>
                <a:schemeClr val="accent2"/>
              </a:solidFill>
            </a:endParaRPr>
          </a:p>
          <a:p>
            <a:pPr indent="0" lvl="0" marL="0" rtl="0" algn="l">
              <a:lnSpc>
                <a:spcPct val="140000"/>
              </a:lnSpc>
              <a:spcBef>
                <a:spcPts val="0"/>
              </a:spcBef>
              <a:spcAft>
                <a:spcPts val="0"/>
              </a:spcAft>
              <a:buNone/>
            </a:pPr>
            <a:r>
              <a:t/>
            </a:r>
            <a:endParaRPr b="1" sz="2294"/>
          </a:p>
          <a:p>
            <a:pPr indent="0" lvl="0" marL="0" rtl="0" algn="l">
              <a:spcBef>
                <a:spcPts val="0"/>
              </a:spcBef>
              <a:spcAft>
                <a:spcPts val="0"/>
              </a:spcAft>
              <a:buNone/>
            </a:pPr>
            <a:r>
              <a:t/>
            </a:r>
            <a:endParaRPr sz="2688"/>
          </a:p>
        </p:txBody>
      </p:sp>
      <p:pic>
        <p:nvPicPr>
          <p:cNvPr id="78" name="Google Shape;78;p17"/>
          <p:cNvPicPr preferRelativeResize="0"/>
          <p:nvPr/>
        </p:nvPicPr>
        <p:blipFill>
          <a:blip r:embed="rId3">
            <a:alphaModFix/>
          </a:blip>
          <a:stretch>
            <a:fillRect/>
          </a:stretch>
        </p:blipFill>
        <p:spPr>
          <a:xfrm>
            <a:off x="5519375" y="911838"/>
            <a:ext cx="3319825" cy="3319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8"/>
          <p:cNvSpPr txBox="1"/>
          <p:nvPr>
            <p:ph type="title"/>
          </p:nvPr>
        </p:nvSpPr>
        <p:spPr>
          <a:xfrm>
            <a:off x="247900" y="247900"/>
            <a:ext cx="5094900" cy="4896000"/>
          </a:xfrm>
          <a:prstGeom prst="rect">
            <a:avLst/>
          </a:prstGeom>
        </p:spPr>
        <p:txBody>
          <a:bodyPr anchorCtr="0" anchor="t" bIns="91425" lIns="91425" spcFirstLastPara="1" rIns="91425" wrap="square" tIns="91425">
            <a:normAutofit fontScale="90000"/>
          </a:bodyPr>
          <a:lstStyle/>
          <a:p>
            <a:pPr indent="0" lvl="0" marL="0" rtl="0" algn="l">
              <a:lnSpc>
                <a:spcPct val="110000"/>
              </a:lnSpc>
              <a:spcBef>
                <a:spcPts val="0"/>
              </a:spcBef>
              <a:spcAft>
                <a:spcPts val="0"/>
              </a:spcAft>
              <a:buNone/>
            </a:pPr>
            <a:r>
              <a:rPr b="1" lang="en" sz="2850"/>
              <a:t>Phishing Protection</a:t>
            </a:r>
            <a:endParaRPr b="1" sz="2850"/>
          </a:p>
          <a:p>
            <a:pPr indent="0" lvl="0" marL="0" rtl="0" algn="l">
              <a:lnSpc>
                <a:spcPct val="140000"/>
              </a:lnSpc>
              <a:spcBef>
                <a:spcPts val="900"/>
              </a:spcBef>
              <a:spcAft>
                <a:spcPts val="0"/>
              </a:spcAft>
              <a:buNone/>
            </a:pPr>
            <a:r>
              <a:rPr lang="en" sz="1722">
                <a:solidFill>
                  <a:schemeClr val="accent2"/>
                </a:solidFill>
              </a:rPr>
              <a:t>Web Armour uses advanced algorithms to detect and block phishing attacks. When you visit a website, Web Armour checks it against a database of known phishing sites and alerts you if it is suspicious. It also analyzes the website's content and behavior to identify any signs of phishing activity.</a:t>
            </a:r>
            <a:endParaRPr sz="1722">
              <a:solidFill>
                <a:schemeClr val="accent2"/>
              </a:solidFill>
            </a:endParaRPr>
          </a:p>
          <a:p>
            <a:pPr indent="0" lvl="0" marL="0" rtl="0" algn="l">
              <a:lnSpc>
                <a:spcPct val="140000"/>
              </a:lnSpc>
              <a:spcBef>
                <a:spcPts val="700"/>
              </a:spcBef>
              <a:spcAft>
                <a:spcPts val="0"/>
              </a:spcAft>
              <a:buNone/>
            </a:pPr>
            <a:r>
              <a:rPr lang="en" sz="1722">
                <a:solidFill>
                  <a:schemeClr val="accent2"/>
                </a:solidFill>
              </a:rPr>
              <a:t>If Web Armour detects a phishing attempt, it blocks access to the site and displays a warning message. This prevents you from accidentally entering your personal information on a fake website. With Web Armour, you can browse the internet with confidence, knowing that you are protected from phishing attacks.</a:t>
            </a:r>
            <a:endParaRPr sz="1722">
              <a:solidFill>
                <a:schemeClr val="accent2"/>
              </a:solidFill>
            </a:endParaRPr>
          </a:p>
          <a:p>
            <a:pPr indent="0" lvl="0" marL="0" rtl="0" algn="l">
              <a:spcBef>
                <a:spcPts val="0"/>
              </a:spcBef>
              <a:spcAft>
                <a:spcPts val="0"/>
              </a:spcAft>
              <a:buNone/>
            </a:pPr>
            <a:r>
              <a:t/>
            </a:r>
            <a:endParaRPr>
              <a:solidFill>
                <a:schemeClr val="accent2"/>
              </a:solidFill>
            </a:endParaRPr>
          </a:p>
        </p:txBody>
      </p:sp>
      <p:pic>
        <p:nvPicPr>
          <p:cNvPr id="84" name="Google Shape;84;p18"/>
          <p:cNvPicPr preferRelativeResize="0"/>
          <p:nvPr/>
        </p:nvPicPr>
        <p:blipFill>
          <a:blip r:embed="rId3">
            <a:alphaModFix/>
          </a:blip>
          <a:stretch>
            <a:fillRect/>
          </a:stretch>
        </p:blipFill>
        <p:spPr>
          <a:xfrm>
            <a:off x="5342800" y="247900"/>
            <a:ext cx="3496400" cy="4296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9"/>
          <p:cNvSpPr txBox="1"/>
          <p:nvPr>
            <p:ph type="title"/>
          </p:nvPr>
        </p:nvSpPr>
        <p:spPr>
          <a:xfrm>
            <a:off x="247900" y="287050"/>
            <a:ext cx="4880100" cy="4934700"/>
          </a:xfrm>
          <a:prstGeom prst="rect">
            <a:avLst/>
          </a:prstGeom>
        </p:spPr>
        <p:txBody>
          <a:bodyPr anchorCtr="0" anchor="t" bIns="91425" lIns="91425" spcFirstLastPara="1" rIns="91425" wrap="square" tIns="91425">
            <a:normAutofit fontScale="90000"/>
          </a:bodyPr>
          <a:lstStyle/>
          <a:p>
            <a:pPr indent="0" lvl="0" marL="0" rtl="0" algn="l">
              <a:lnSpc>
                <a:spcPct val="110000"/>
              </a:lnSpc>
              <a:spcBef>
                <a:spcPts val="0"/>
              </a:spcBef>
              <a:spcAft>
                <a:spcPts val="0"/>
              </a:spcAft>
              <a:buNone/>
            </a:pPr>
            <a:r>
              <a:rPr b="1" lang="en" sz="2850"/>
              <a:t>Password Security</a:t>
            </a:r>
            <a:endParaRPr b="1" sz="2850"/>
          </a:p>
          <a:p>
            <a:pPr indent="0" lvl="0" marL="0" rtl="0" algn="l">
              <a:lnSpc>
                <a:spcPct val="140000"/>
              </a:lnSpc>
              <a:spcBef>
                <a:spcPts val="900"/>
              </a:spcBef>
              <a:spcAft>
                <a:spcPts val="0"/>
              </a:spcAft>
              <a:buNone/>
            </a:pPr>
            <a:r>
              <a:rPr lang="en" sz="1772">
                <a:solidFill>
                  <a:schemeClr val="accent2"/>
                </a:solidFill>
              </a:rPr>
              <a:t>Web Armour takes password security seriously. It uses advanced algorithms to check the strength of your passwords and alerts you if they have been compromised in a data breach.</a:t>
            </a:r>
            <a:endParaRPr sz="1772"/>
          </a:p>
          <a:p>
            <a:pPr indent="0" lvl="0" marL="0" rtl="0" algn="l">
              <a:lnSpc>
                <a:spcPct val="140000"/>
              </a:lnSpc>
              <a:spcBef>
                <a:spcPts val="0"/>
              </a:spcBef>
              <a:spcAft>
                <a:spcPts val="0"/>
              </a:spcAft>
              <a:buNone/>
            </a:pPr>
            <a:r>
              <a:t/>
            </a:r>
            <a:endParaRPr sz="1772"/>
          </a:p>
          <a:p>
            <a:pPr indent="0" lvl="0" marL="0" rtl="0" algn="l">
              <a:lnSpc>
                <a:spcPct val="140000"/>
              </a:lnSpc>
              <a:spcBef>
                <a:spcPts val="0"/>
              </a:spcBef>
              <a:spcAft>
                <a:spcPts val="0"/>
              </a:spcAft>
              <a:buNone/>
            </a:pPr>
            <a:r>
              <a:rPr lang="en" sz="1772">
                <a:solidFill>
                  <a:schemeClr val="accent2"/>
                </a:solidFill>
              </a:rPr>
              <a:t>The tool checks for factors such as length, complexity, and uniqueness to determine how strong a password is. It then provides users with suggestions on how they can improve their password, such as adding numbers or special characters, or avoiding common words or phrases.	</a:t>
            </a:r>
            <a:endParaRPr sz="1772">
              <a:solidFill>
                <a:schemeClr val="accent2"/>
              </a:solidFill>
            </a:endParaRPr>
          </a:p>
        </p:txBody>
      </p:sp>
      <p:pic>
        <p:nvPicPr>
          <p:cNvPr id="90" name="Google Shape;90;p19"/>
          <p:cNvPicPr preferRelativeResize="0"/>
          <p:nvPr/>
        </p:nvPicPr>
        <p:blipFill>
          <a:blip r:embed="rId3">
            <a:alphaModFix/>
          </a:blip>
          <a:stretch>
            <a:fillRect/>
          </a:stretch>
        </p:blipFill>
        <p:spPr>
          <a:xfrm>
            <a:off x="5308025" y="835825"/>
            <a:ext cx="3577375" cy="34718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0"/>
          <p:cNvSpPr txBox="1"/>
          <p:nvPr>
            <p:ph type="title"/>
          </p:nvPr>
        </p:nvSpPr>
        <p:spPr>
          <a:xfrm>
            <a:off x="253000" y="282775"/>
            <a:ext cx="5015400" cy="4860900"/>
          </a:xfrm>
          <a:prstGeom prst="rect">
            <a:avLst/>
          </a:prstGeom>
        </p:spPr>
        <p:txBody>
          <a:bodyPr anchorCtr="0" anchor="t" bIns="91425" lIns="91425" spcFirstLastPara="1" rIns="91425" wrap="square" tIns="91425">
            <a:normAutofit fontScale="90000"/>
          </a:bodyPr>
          <a:lstStyle/>
          <a:p>
            <a:pPr indent="0" lvl="0" marL="0" rtl="0" algn="l">
              <a:lnSpc>
                <a:spcPct val="110000"/>
              </a:lnSpc>
              <a:spcBef>
                <a:spcPts val="0"/>
              </a:spcBef>
              <a:spcAft>
                <a:spcPts val="0"/>
              </a:spcAft>
              <a:buNone/>
            </a:pPr>
            <a:r>
              <a:rPr b="1" lang="en" sz="2850"/>
              <a:t>Email Breach Monitoring</a:t>
            </a:r>
            <a:endParaRPr b="1" sz="2850"/>
          </a:p>
          <a:p>
            <a:pPr indent="0" lvl="0" marL="0" rtl="0" algn="l">
              <a:lnSpc>
                <a:spcPct val="140000"/>
              </a:lnSpc>
              <a:spcBef>
                <a:spcPts val="900"/>
              </a:spcBef>
              <a:spcAft>
                <a:spcPts val="0"/>
              </a:spcAft>
              <a:buNone/>
            </a:pPr>
            <a:r>
              <a:rPr lang="en" sz="1733">
                <a:solidFill>
                  <a:schemeClr val="accent2"/>
                </a:solidFill>
              </a:rPr>
              <a:t>Web Armour's email monitoring feature is a powerful tool in protecting your online security. It scans your inbox for any signs of compromise, such as suspicious activity or unauthorized access attempts. If it detects anything unusual, it immediately alerts you and provides guidance on how to secure your account.</a:t>
            </a:r>
            <a:endParaRPr sz="1733">
              <a:solidFill>
                <a:schemeClr val="accent2"/>
              </a:solidFill>
            </a:endParaRPr>
          </a:p>
          <a:p>
            <a:pPr indent="0" lvl="0" marL="0" rtl="0" algn="l">
              <a:lnSpc>
                <a:spcPct val="140000"/>
              </a:lnSpc>
              <a:spcBef>
                <a:spcPts val="700"/>
              </a:spcBef>
              <a:spcAft>
                <a:spcPts val="0"/>
              </a:spcAft>
              <a:buNone/>
            </a:pPr>
            <a:r>
              <a:rPr lang="en" sz="1733">
                <a:solidFill>
                  <a:schemeClr val="accent2"/>
                </a:solidFill>
              </a:rPr>
              <a:t>This feature not only helps prevent data breaches but also gives you peace of mind knowing that your sensitive information is being monitored around the clock. With Web Armour's email monitoring, you can rest assured that your online identity is safe and secure.</a:t>
            </a:r>
            <a:endParaRPr sz="1733">
              <a:solidFill>
                <a:schemeClr val="accent2"/>
              </a:solidFill>
            </a:endParaRPr>
          </a:p>
          <a:p>
            <a:pPr indent="0" lvl="0" marL="0" rtl="0" algn="l">
              <a:spcBef>
                <a:spcPts val="0"/>
              </a:spcBef>
              <a:spcAft>
                <a:spcPts val="0"/>
              </a:spcAft>
              <a:buNone/>
            </a:pPr>
            <a:r>
              <a:t/>
            </a:r>
            <a:endParaRPr/>
          </a:p>
        </p:txBody>
      </p:sp>
      <p:pic>
        <p:nvPicPr>
          <p:cNvPr id="96" name="Google Shape;96;p20"/>
          <p:cNvPicPr preferRelativeResize="0"/>
          <p:nvPr/>
        </p:nvPicPr>
        <p:blipFill>
          <a:blip r:embed="rId3">
            <a:alphaModFix/>
          </a:blip>
          <a:stretch>
            <a:fillRect/>
          </a:stretch>
        </p:blipFill>
        <p:spPr>
          <a:xfrm>
            <a:off x="5268400" y="737537"/>
            <a:ext cx="3668426" cy="36684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1"/>
          <p:cNvSpPr txBox="1"/>
          <p:nvPr>
            <p:ph type="title"/>
          </p:nvPr>
        </p:nvSpPr>
        <p:spPr>
          <a:xfrm>
            <a:off x="311700" y="445025"/>
            <a:ext cx="4495500" cy="479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50"/>
              <a:t>Ad-Blocking</a:t>
            </a:r>
            <a:endParaRPr sz="2550"/>
          </a:p>
          <a:p>
            <a:pPr indent="0" lvl="0" marL="0" rtl="0" algn="l">
              <a:spcBef>
                <a:spcPts val="0"/>
              </a:spcBef>
              <a:spcAft>
                <a:spcPts val="0"/>
              </a:spcAft>
              <a:buNone/>
            </a:pPr>
            <a:r>
              <a:t/>
            </a:r>
            <a:endParaRPr/>
          </a:p>
          <a:p>
            <a:pPr indent="0" lvl="0" marL="0" rtl="0" algn="l">
              <a:spcBef>
                <a:spcPts val="0"/>
              </a:spcBef>
              <a:spcAft>
                <a:spcPts val="0"/>
              </a:spcAft>
              <a:buNone/>
            </a:pPr>
            <a:r>
              <a:rPr lang="en" sz="1550">
                <a:solidFill>
                  <a:schemeClr val="accent2"/>
                </a:solidFill>
              </a:rPr>
              <a:t>Web Armour's ad-blocking feature ensures that you are not bombarded with intrusive ads from third-party websites while browsing the internet. This not only makes your online experience more pleasant but also protects your privacy and security.</a:t>
            </a:r>
            <a:endParaRPr sz="1550">
              <a:solidFill>
                <a:schemeClr val="accent2"/>
              </a:solidFill>
            </a:endParaRPr>
          </a:p>
          <a:p>
            <a:pPr indent="0" lvl="0" marL="0" rtl="0" algn="l">
              <a:spcBef>
                <a:spcPts val="0"/>
              </a:spcBef>
              <a:spcAft>
                <a:spcPts val="0"/>
              </a:spcAft>
              <a:buNone/>
            </a:pPr>
            <a:r>
              <a:t/>
            </a:r>
            <a:endParaRPr sz="1550">
              <a:solidFill>
                <a:schemeClr val="accent2"/>
              </a:solidFill>
            </a:endParaRPr>
          </a:p>
          <a:p>
            <a:pPr indent="-317500" lvl="0" marL="457200" rtl="0" algn="l">
              <a:spcBef>
                <a:spcPts val="0"/>
              </a:spcBef>
              <a:spcAft>
                <a:spcPts val="0"/>
              </a:spcAft>
              <a:buClr>
                <a:schemeClr val="accent2"/>
              </a:buClr>
              <a:buSzPts val="1400"/>
              <a:buFont typeface="Inter"/>
              <a:buChar char="●"/>
            </a:pPr>
            <a:r>
              <a:rPr lang="en" sz="1400">
                <a:solidFill>
                  <a:schemeClr val="accent2"/>
                </a:solidFill>
                <a:latin typeface="Inter"/>
                <a:ea typeface="Inter"/>
                <a:cs typeface="Inter"/>
                <a:sym typeface="Inter"/>
              </a:rPr>
              <a:t>Analyze strength and security of user passwords</a:t>
            </a:r>
            <a:endParaRPr sz="1400">
              <a:solidFill>
                <a:schemeClr val="accent2"/>
              </a:solidFill>
              <a:latin typeface="Inter"/>
              <a:ea typeface="Inter"/>
              <a:cs typeface="Inter"/>
              <a:sym typeface="Inter"/>
            </a:endParaRPr>
          </a:p>
          <a:p>
            <a:pPr indent="-317500" lvl="0" marL="457200" rtl="0" algn="l">
              <a:spcBef>
                <a:spcPts val="0"/>
              </a:spcBef>
              <a:spcAft>
                <a:spcPts val="0"/>
              </a:spcAft>
              <a:buClr>
                <a:schemeClr val="accent2"/>
              </a:buClr>
              <a:buSzPts val="1400"/>
              <a:buFont typeface="Inter"/>
              <a:buChar char="●"/>
            </a:pPr>
            <a:r>
              <a:rPr lang="en" sz="1400">
                <a:solidFill>
                  <a:schemeClr val="accent2"/>
                </a:solidFill>
                <a:latin typeface="Inter"/>
                <a:ea typeface="Inter"/>
                <a:cs typeface="Inter"/>
                <a:sym typeface="Inter"/>
              </a:rPr>
              <a:t>Detect if passwords have been compromised</a:t>
            </a:r>
            <a:endParaRPr sz="1400">
              <a:solidFill>
                <a:schemeClr val="accent2"/>
              </a:solidFill>
              <a:latin typeface="Inter"/>
              <a:ea typeface="Inter"/>
              <a:cs typeface="Inter"/>
              <a:sym typeface="Inter"/>
            </a:endParaRPr>
          </a:p>
          <a:p>
            <a:pPr indent="-317500" lvl="0" marL="457200" rtl="0" algn="l">
              <a:spcBef>
                <a:spcPts val="0"/>
              </a:spcBef>
              <a:spcAft>
                <a:spcPts val="0"/>
              </a:spcAft>
              <a:buClr>
                <a:schemeClr val="accent2"/>
              </a:buClr>
              <a:buSzPts val="1400"/>
              <a:buFont typeface="Inter"/>
              <a:buChar char="●"/>
            </a:pPr>
            <a:r>
              <a:rPr lang="en" sz="1400">
                <a:solidFill>
                  <a:schemeClr val="accent2"/>
                </a:solidFill>
                <a:latin typeface="Inter"/>
                <a:ea typeface="Inter"/>
                <a:cs typeface="Inter"/>
                <a:sym typeface="Inter"/>
              </a:rPr>
              <a:t>Provide recommendations for stronger passwords</a:t>
            </a:r>
            <a:endParaRPr sz="1400">
              <a:solidFill>
                <a:schemeClr val="accent2"/>
              </a:solidFill>
              <a:latin typeface="Inter"/>
              <a:ea typeface="Inter"/>
              <a:cs typeface="Inter"/>
              <a:sym typeface="Inter"/>
            </a:endParaRPr>
          </a:p>
          <a:p>
            <a:pPr indent="-317500" lvl="0" marL="457200" rtl="0" algn="l">
              <a:spcBef>
                <a:spcPts val="0"/>
              </a:spcBef>
              <a:spcAft>
                <a:spcPts val="0"/>
              </a:spcAft>
              <a:buClr>
                <a:schemeClr val="accent2"/>
              </a:buClr>
              <a:buSzPts val="1400"/>
              <a:buFont typeface="Inter"/>
              <a:buChar char="●"/>
            </a:pPr>
            <a:r>
              <a:rPr lang="en" sz="1400">
                <a:solidFill>
                  <a:schemeClr val="accent2"/>
                </a:solidFill>
                <a:latin typeface="Inter"/>
                <a:ea typeface="Inter"/>
                <a:cs typeface="Inter"/>
                <a:sym typeface="Inter"/>
              </a:rPr>
              <a:t>Web Armour ensures password security</a:t>
            </a:r>
            <a:endParaRPr sz="1550">
              <a:solidFill>
                <a:schemeClr val="accent2"/>
              </a:solidFill>
            </a:endParaRPr>
          </a:p>
        </p:txBody>
      </p:sp>
      <p:pic>
        <p:nvPicPr>
          <p:cNvPr id="102" name="Google Shape;102;p21"/>
          <p:cNvPicPr preferRelativeResize="0"/>
          <p:nvPr/>
        </p:nvPicPr>
        <p:blipFill>
          <a:blip r:embed="rId3">
            <a:alphaModFix/>
          </a:blip>
          <a:stretch>
            <a:fillRect/>
          </a:stretch>
        </p:blipFill>
        <p:spPr>
          <a:xfrm>
            <a:off x="4989200" y="379338"/>
            <a:ext cx="3883351" cy="43848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